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handoutMasterIdLst>
    <p:handoutMasterId r:id="rId21"/>
  </p:handoutMasterIdLst>
  <p:sldIdLst>
    <p:sldId id="256" r:id="rId4"/>
    <p:sldId id="365" r:id="rId5"/>
    <p:sldId id="366" r:id="rId6"/>
    <p:sldId id="368" r:id="rId7"/>
    <p:sldId id="373" r:id="rId8"/>
    <p:sldId id="435" r:id="rId9"/>
    <p:sldId id="375" r:id="rId10"/>
    <p:sldId id="376" r:id="rId11"/>
    <p:sldId id="377" r:id="rId12"/>
    <p:sldId id="378" r:id="rId13"/>
    <p:sldId id="379" r:id="rId14"/>
    <p:sldId id="380" r:id="rId15"/>
    <p:sldId id="436" r:id="rId16"/>
    <p:sldId id="381" r:id="rId17"/>
    <p:sldId id="434" r:id="rId18"/>
    <p:sldId id="266" r:id="rId19"/>
  </p:sldIdLst>
  <p:sldSz cx="12192000" cy="6858000"/>
  <p:notesSz cx="6834188" cy="99790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4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91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A4771-05C2-4FBD-9C8B-3164353378EF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74CA0-93B1-41D0-BAF8-43CA551AC8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12258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04771-4B73-4766-AC07-9C8C93CF32D9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3419" y="4802406"/>
            <a:ext cx="5467350" cy="39292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6FB2F-EC47-42DA-9C7C-DB51251BC3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9530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4362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0952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11924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817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00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07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2246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949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163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9770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9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47521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87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205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284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35593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45719"/>
            <a:ext cx="12188951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46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289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054100" y="-254000"/>
            <a:ext cx="6994526" cy="7397751"/>
            <a:chOff x="-1054100" y="-254000"/>
            <a:chExt cx="6994526" cy="7397751"/>
          </a:xfrm>
        </p:grpSpPr>
        <p:sp>
          <p:nvSpPr>
            <p:cNvPr id="8" name="Freeform 140"/>
            <p:cNvSpPr>
              <a:spLocks/>
            </p:cNvSpPr>
            <p:nvPr/>
          </p:nvSpPr>
          <p:spPr bwMode="auto">
            <a:xfrm>
              <a:off x="4324350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C9E6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41"/>
            <p:cNvSpPr>
              <a:spLocks/>
            </p:cNvSpPr>
            <p:nvPr/>
          </p:nvSpPr>
          <p:spPr bwMode="auto">
            <a:xfrm>
              <a:off x="4324350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42"/>
            <p:cNvSpPr>
              <a:spLocks/>
            </p:cNvSpPr>
            <p:nvPr/>
          </p:nvSpPr>
          <p:spPr bwMode="auto">
            <a:xfrm>
              <a:off x="3783013" y="6221413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4D0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3"/>
            <p:cNvSpPr>
              <a:spLocks/>
            </p:cNvSpPr>
            <p:nvPr/>
          </p:nvSpPr>
          <p:spPr bwMode="auto">
            <a:xfrm>
              <a:off x="3783013" y="6221413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44"/>
            <p:cNvSpPr>
              <a:spLocks/>
            </p:cNvSpPr>
            <p:nvPr/>
          </p:nvSpPr>
          <p:spPr bwMode="auto">
            <a:xfrm>
              <a:off x="2709863" y="62214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78AC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45"/>
            <p:cNvSpPr>
              <a:spLocks/>
            </p:cNvSpPr>
            <p:nvPr/>
          </p:nvSpPr>
          <p:spPr bwMode="auto">
            <a:xfrm>
              <a:off x="2709863" y="62214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6"/>
            <p:cNvSpPr>
              <a:spLocks/>
            </p:cNvSpPr>
            <p:nvPr/>
          </p:nvSpPr>
          <p:spPr bwMode="auto">
            <a:xfrm>
              <a:off x="2176463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1B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47"/>
            <p:cNvSpPr>
              <a:spLocks/>
            </p:cNvSpPr>
            <p:nvPr/>
          </p:nvSpPr>
          <p:spPr bwMode="auto">
            <a:xfrm>
              <a:off x="2176463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8"/>
            <p:cNvSpPr>
              <a:spLocks/>
            </p:cNvSpPr>
            <p:nvPr/>
          </p:nvSpPr>
          <p:spPr bwMode="auto">
            <a:xfrm>
              <a:off x="1635125" y="62214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86B9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49"/>
            <p:cNvSpPr>
              <a:spLocks/>
            </p:cNvSpPr>
            <p:nvPr/>
          </p:nvSpPr>
          <p:spPr bwMode="auto">
            <a:xfrm>
              <a:off x="1635125" y="62214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0"/>
            <p:cNvSpPr>
              <a:spLocks/>
            </p:cNvSpPr>
            <p:nvPr/>
          </p:nvSpPr>
          <p:spPr bwMode="auto">
            <a:xfrm>
              <a:off x="1093788" y="62214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A5D1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1"/>
            <p:cNvSpPr>
              <a:spLocks/>
            </p:cNvSpPr>
            <p:nvPr/>
          </p:nvSpPr>
          <p:spPr bwMode="auto">
            <a:xfrm>
              <a:off x="1093788" y="62214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52"/>
            <p:cNvSpPr>
              <a:spLocks/>
            </p:cNvSpPr>
            <p:nvPr/>
          </p:nvSpPr>
          <p:spPr bwMode="auto">
            <a:xfrm>
              <a:off x="561975" y="62214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6D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53"/>
            <p:cNvSpPr>
              <a:spLocks/>
            </p:cNvSpPr>
            <p:nvPr/>
          </p:nvSpPr>
          <p:spPr bwMode="auto">
            <a:xfrm>
              <a:off x="561975" y="62214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54"/>
            <p:cNvSpPr>
              <a:spLocks/>
            </p:cNvSpPr>
            <p:nvPr/>
          </p:nvSpPr>
          <p:spPr bwMode="auto">
            <a:xfrm>
              <a:off x="20638" y="62214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8FBC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5"/>
            <p:cNvSpPr>
              <a:spLocks/>
            </p:cNvSpPr>
            <p:nvPr/>
          </p:nvSpPr>
          <p:spPr bwMode="auto">
            <a:xfrm>
              <a:off x="20638" y="62214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56"/>
            <p:cNvSpPr>
              <a:spLocks/>
            </p:cNvSpPr>
            <p:nvPr/>
          </p:nvSpPr>
          <p:spPr bwMode="auto">
            <a:xfrm>
              <a:off x="-512763" y="62214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94BE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57"/>
            <p:cNvSpPr>
              <a:spLocks/>
            </p:cNvSpPr>
            <p:nvPr/>
          </p:nvSpPr>
          <p:spPr bwMode="auto">
            <a:xfrm>
              <a:off x="-512763" y="62214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58"/>
            <p:cNvSpPr>
              <a:spLocks/>
            </p:cNvSpPr>
            <p:nvPr/>
          </p:nvSpPr>
          <p:spPr bwMode="auto">
            <a:xfrm>
              <a:off x="-1054100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1ADF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59"/>
            <p:cNvSpPr>
              <a:spLocks/>
            </p:cNvSpPr>
            <p:nvPr/>
          </p:nvSpPr>
          <p:spPr bwMode="auto">
            <a:xfrm>
              <a:off x="-1054100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0"/>
            <p:cNvSpPr>
              <a:spLocks/>
            </p:cNvSpPr>
            <p:nvPr/>
          </p:nvSpPr>
          <p:spPr bwMode="auto">
            <a:xfrm>
              <a:off x="2709863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41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9BCC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61"/>
            <p:cNvSpPr>
              <a:spLocks/>
            </p:cNvSpPr>
            <p:nvPr/>
          </p:nvSpPr>
          <p:spPr bwMode="auto">
            <a:xfrm>
              <a:off x="2709863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41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62"/>
            <p:cNvSpPr>
              <a:spLocks/>
            </p:cNvSpPr>
            <p:nvPr/>
          </p:nvSpPr>
          <p:spPr bwMode="auto">
            <a:xfrm>
              <a:off x="2176463" y="528955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36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36" y="0"/>
                  </a:lnTo>
                  <a:lnTo>
                    <a:pt x="677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91C3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63"/>
            <p:cNvSpPr>
              <a:spLocks/>
            </p:cNvSpPr>
            <p:nvPr/>
          </p:nvSpPr>
          <p:spPr bwMode="auto">
            <a:xfrm>
              <a:off x="2176463" y="528955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36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36" y="0"/>
                  </a:lnTo>
                  <a:lnTo>
                    <a:pt x="677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64"/>
            <p:cNvSpPr>
              <a:spLocks/>
            </p:cNvSpPr>
            <p:nvPr/>
          </p:nvSpPr>
          <p:spPr bwMode="auto">
            <a:xfrm>
              <a:off x="1635125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41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BBC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65"/>
            <p:cNvSpPr>
              <a:spLocks/>
            </p:cNvSpPr>
            <p:nvPr/>
          </p:nvSpPr>
          <p:spPr bwMode="auto">
            <a:xfrm>
              <a:off x="1635125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41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66"/>
            <p:cNvSpPr>
              <a:spLocks/>
            </p:cNvSpPr>
            <p:nvPr/>
          </p:nvSpPr>
          <p:spPr bwMode="auto">
            <a:xfrm>
              <a:off x="1093788" y="5289550"/>
              <a:ext cx="1082675" cy="931863"/>
            </a:xfrm>
            <a:custGeom>
              <a:avLst/>
              <a:gdLst>
                <a:gd name="T0" fmla="*/ 0 w 682"/>
                <a:gd name="T1" fmla="*/ 587 h 587"/>
                <a:gd name="T2" fmla="*/ 341 w 682"/>
                <a:gd name="T3" fmla="*/ 0 h 587"/>
                <a:gd name="T4" fmla="*/ 682 w 682"/>
                <a:gd name="T5" fmla="*/ 587 h 587"/>
                <a:gd name="T6" fmla="*/ 0 w 682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0" y="587"/>
                  </a:moveTo>
                  <a:lnTo>
                    <a:pt x="341" y="0"/>
                  </a:lnTo>
                  <a:lnTo>
                    <a:pt x="682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9AC8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67"/>
            <p:cNvSpPr>
              <a:spLocks/>
            </p:cNvSpPr>
            <p:nvPr/>
          </p:nvSpPr>
          <p:spPr bwMode="auto">
            <a:xfrm>
              <a:off x="1093788" y="5289550"/>
              <a:ext cx="1082675" cy="931863"/>
            </a:xfrm>
            <a:custGeom>
              <a:avLst/>
              <a:gdLst>
                <a:gd name="T0" fmla="*/ 0 w 682"/>
                <a:gd name="T1" fmla="*/ 587 h 587"/>
                <a:gd name="T2" fmla="*/ 341 w 682"/>
                <a:gd name="T3" fmla="*/ 0 h 587"/>
                <a:gd name="T4" fmla="*/ 682 w 682"/>
                <a:gd name="T5" fmla="*/ 587 h 587"/>
                <a:gd name="T6" fmla="*/ 0 w 682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0" y="587"/>
                  </a:moveTo>
                  <a:lnTo>
                    <a:pt x="341" y="0"/>
                  </a:lnTo>
                  <a:lnTo>
                    <a:pt x="682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68"/>
            <p:cNvSpPr>
              <a:spLocks/>
            </p:cNvSpPr>
            <p:nvPr/>
          </p:nvSpPr>
          <p:spPr bwMode="auto">
            <a:xfrm>
              <a:off x="561975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35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35" y="587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88B8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9"/>
            <p:cNvSpPr>
              <a:spLocks/>
            </p:cNvSpPr>
            <p:nvPr/>
          </p:nvSpPr>
          <p:spPr bwMode="auto">
            <a:xfrm>
              <a:off x="561975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35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35" y="587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70"/>
            <p:cNvSpPr>
              <a:spLocks/>
            </p:cNvSpPr>
            <p:nvPr/>
          </p:nvSpPr>
          <p:spPr bwMode="auto">
            <a:xfrm>
              <a:off x="20638" y="528955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41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41" y="0"/>
                  </a:lnTo>
                  <a:lnTo>
                    <a:pt x="676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79A7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71"/>
            <p:cNvSpPr>
              <a:spLocks/>
            </p:cNvSpPr>
            <p:nvPr/>
          </p:nvSpPr>
          <p:spPr bwMode="auto">
            <a:xfrm>
              <a:off x="20638" y="528955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41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41" y="0"/>
                  </a:lnTo>
                  <a:lnTo>
                    <a:pt x="676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72"/>
            <p:cNvSpPr>
              <a:spLocks/>
            </p:cNvSpPr>
            <p:nvPr/>
          </p:nvSpPr>
          <p:spPr bwMode="auto">
            <a:xfrm>
              <a:off x="-512763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36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36" y="587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73A2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73"/>
            <p:cNvSpPr>
              <a:spLocks/>
            </p:cNvSpPr>
            <p:nvPr/>
          </p:nvSpPr>
          <p:spPr bwMode="auto">
            <a:xfrm>
              <a:off x="-512763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36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36" y="587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74"/>
            <p:cNvSpPr>
              <a:spLocks/>
            </p:cNvSpPr>
            <p:nvPr/>
          </p:nvSpPr>
          <p:spPr bwMode="auto">
            <a:xfrm>
              <a:off x="-1054100" y="528955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76A3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75"/>
            <p:cNvSpPr>
              <a:spLocks/>
            </p:cNvSpPr>
            <p:nvPr/>
          </p:nvSpPr>
          <p:spPr bwMode="auto">
            <a:xfrm>
              <a:off x="-1054100" y="528955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76"/>
            <p:cNvSpPr>
              <a:spLocks/>
            </p:cNvSpPr>
            <p:nvPr/>
          </p:nvSpPr>
          <p:spPr bwMode="auto">
            <a:xfrm>
              <a:off x="432435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DCED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77"/>
            <p:cNvSpPr>
              <a:spLocks/>
            </p:cNvSpPr>
            <p:nvPr/>
          </p:nvSpPr>
          <p:spPr bwMode="auto">
            <a:xfrm>
              <a:off x="432435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8"/>
            <p:cNvSpPr>
              <a:spLocks/>
            </p:cNvSpPr>
            <p:nvPr/>
          </p:nvSpPr>
          <p:spPr bwMode="auto">
            <a:xfrm>
              <a:off x="3783013" y="4367213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D1E8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79"/>
            <p:cNvSpPr>
              <a:spLocks/>
            </p:cNvSpPr>
            <p:nvPr/>
          </p:nvSpPr>
          <p:spPr bwMode="auto">
            <a:xfrm>
              <a:off x="3783013" y="4367213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80"/>
            <p:cNvSpPr>
              <a:spLocks/>
            </p:cNvSpPr>
            <p:nvPr/>
          </p:nvSpPr>
          <p:spPr bwMode="auto">
            <a:xfrm>
              <a:off x="3251200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CBE8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81"/>
            <p:cNvSpPr>
              <a:spLocks/>
            </p:cNvSpPr>
            <p:nvPr/>
          </p:nvSpPr>
          <p:spPr bwMode="auto">
            <a:xfrm>
              <a:off x="3251200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82"/>
            <p:cNvSpPr>
              <a:spLocks/>
            </p:cNvSpPr>
            <p:nvPr/>
          </p:nvSpPr>
          <p:spPr bwMode="auto">
            <a:xfrm>
              <a:off x="2709863" y="43672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CD8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83"/>
            <p:cNvSpPr>
              <a:spLocks/>
            </p:cNvSpPr>
            <p:nvPr/>
          </p:nvSpPr>
          <p:spPr bwMode="auto">
            <a:xfrm>
              <a:off x="2709863" y="43672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84"/>
            <p:cNvSpPr>
              <a:spLocks/>
            </p:cNvSpPr>
            <p:nvPr/>
          </p:nvSpPr>
          <p:spPr bwMode="auto">
            <a:xfrm>
              <a:off x="2176463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AAD5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85"/>
            <p:cNvSpPr>
              <a:spLocks/>
            </p:cNvSpPr>
            <p:nvPr/>
          </p:nvSpPr>
          <p:spPr bwMode="auto">
            <a:xfrm>
              <a:off x="2176463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86"/>
            <p:cNvSpPr>
              <a:spLocks/>
            </p:cNvSpPr>
            <p:nvPr/>
          </p:nvSpPr>
          <p:spPr bwMode="auto">
            <a:xfrm>
              <a:off x="1635125" y="43672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97C5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87"/>
            <p:cNvSpPr>
              <a:spLocks/>
            </p:cNvSpPr>
            <p:nvPr/>
          </p:nvSpPr>
          <p:spPr bwMode="auto">
            <a:xfrm>
              <a:off x="1635125" y="43672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88"/>
            <p:cNvSpPr>
              <a:spLocks/>
            </p:cNvSpPr>
            <p:nvPr/>
          </p:nvSpPr>
          <p:spPr bwMode="auto">
            <a:xfrm>
              <a:off x="1093788" y="43672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88B7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89"/>
            <p:cNvSpPr>
              <a:spLocks/>
            </p:cNvSpPr>
            <p:nvPr/>
          </p:nvSpPr>
          <p:spPr bwMode="auto">
            <a:xfrm>
              <a:off x="1093788" y="43672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90"/>
            <p:cNvSpPr>
              <a:spLocks/>
            </p:cNvSpPr>
            <p:nvPr/>
          </p:nvSpPr>
          <p:spPr bwMode="auto">
            <a:xfrm>
              <a:off x="561975" y="43672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88B8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91"/>
            <p:cNvSpPr>
              <a:spLocks/>
            </p:cNvSpPr>
            <p:nvPr/>
          </p:nvSpPr>
          <p:spPr bwMode="auto">
            <a:xfrm>
              <a:off x="561975" y="43672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92"/>
            <p:cNvSpPr>
              <a:spLocks/>
            </p:cNvSpPr>
            <p:nvPr/>
          </p:nvSpPr>
          <p:spPr bwMode="auto">
            <a:xfrm>
              <a:off x="20638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7FAE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93"/>
            <p:cNvSpPr>
              <a:spLocks/>
            </p:cNvSpPr>
            <p:nvPr/>
          </p:nvSpPr>
          <p:spPr bwMode="auto">
            <a:xfrm>
              <a:off x="20638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94"/>
            <p:cNvSpPr>
              <a:spLocks/>
            </p:cNvSpPr>
            <p:nvPr/>
          </p:nvSpPr>
          <p:spPr bwMode="auto">
            <a:xfrm>
              <a:off x="-512763" y="43672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72A1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95"/>
            <p:cNvSpPr>
              <a:spLocks/>
            </p:cNvSpPr>
            <p:nvPr/>
          </p:nvSpPr>
          <p:spPr bwMode="auto">
            <a:xfrm>
              <a:off x="-512763" y="43672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96"/>
            <p:cNvSpPr>
              <a:spLocks/>
            </p:cNvSpPr>
            <p:nvPr/>
          </p:nvSpPr>
          <p:spPr bwMode="auto">
            <a:xfrm>
              <a:off x="-105410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5D8B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97"/>
            <p:cNvSpPr>
              <a:spLocks/>
            </p:cNvSpPr>
            <p:nvPr/>
          </p:nvSpPr>
          <p:spPr bwMode="auto">
            <a:xfrm>
              <a:off x="-105410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98"/>
            <p:cNvSpPr>
              <a:spLocks/>
            </p:cNvSpPr>
            <p:nvPr/>
          </p:nvSpPr>
          <p:spPr bwMode="auto">
            <a:xfrm>
              <a:off x="4324350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D6E9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99"/>
            <p:cNvSpPr>
              <a:spLocks/>
            </p:cNvSpPr>
            <p:nvPr/>
          </p:nvSpPr>
          <p:spPr bwMode="auto">
            <a:xfrm>
              <a:off x="4324350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200"/>
            <p:cNvSpPr>
              <a:spLocks/>
            </p:cNvSpPr>
            <p:nvPr/>
          </p:nvSpPr>
          <p:spPr bwMode="auto">
            <a:xfrm>
              <a:off x="3783013" y="3444875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CFE7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201"/>
            <p:cNvSpPr>
              <a:spLocks/>
            </p:cNvSpPr>
            <p:nvPr/>
          </p:nvSpPr>
          <p:spPr bwMode="auto">
            <a:xfrm>
              <a:off x="3783013" y="3444875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202"/>
            <p:cNvSpPr>
              <a:spLocks/>
            </p:cNvSpPr>
            <p:nvPr/>
          </p:nvSpPr>
          <p:spPr bwMode="auto">
            <a:xfrm>
              <a:off x="3251200" y="3444875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D2EF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203"/>
            <p:cNvSpPr>
              <a:spLocks/>
            </p:cNvSpPr>
            <p:nvPr/>
          </p:nvSpPr>
          <p:spPr bwMode="auto">
            <a:xfrm>
              <a:off x="3251200" y="3444875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204"/>
            <p:cNvSpPr>
              <a:spLocks/>
            </p:cNvSpPr>
            <p:nvPr/>
          </p:nvSpPr>
          <p:spPr bwMode="auto">
            <a:xfrm>
              <a:off x="2709863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C5E7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205"/>
            <p:cNvSpPr>
              <a:spLocks/>
            </p:cNvSpPr>
            <p:nvPr/>
          </p:nvSpPr>
          <p:spPr bwMode="auto">
            <a:xfrm>
              <a:off x="2709863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206"/>
            <p:cNvSpPr>
              <a:spLocks/>
            </p:cNvSpPr>
            <p:nvPr/>
          </p:nvSpPr>
          <p:spPr bwMode="auto">
            <a:xfrm>
              <a:off x="2176463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B5D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207"/>
            <p:cNvSpPr>
              <a:spLocks/>
            </p:cNvSpPr>
            <p:nvPr/>
          </p:nvSpPr>
          <p:spPr bwMode="auto">
            <a:xfrm>
              <a:off x="2176463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208"/>
            <p:cNvSpPr>
              <a:spLocks/>
            </p:cNvSpPr>
            <p:nvPr/>
          </p:nvSpPr>
          <p:spPr bwMode="auto">
            <a:xfrm>
              <a:off x="1635125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BDE1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209"/>
            <p:cNvSpPr>
              <a:spLocks/>
            </p:cNvSpPr>
            <p:nvPr/>
          </p:nvSpPr>
          <p:spPr bwMode="auto">
            <a:xfrm>
              <a:off x="1635125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10"/>
            <p:cNvSpPr>
              <a:spLocks/>
            </p:cNvSpPr>
            <p:nvPr/>
          </p:nvSpPr>
          <p:spPr bwMode="auto">
            <a:xfrm>
              <a:off x="1093788" y="3444875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6CF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11"/>
            <p:cNvSpPr>
              <a:spLocks/>
            </p:cNvSpPr>
            <p:nvPr/>
          </p:nvSpPr>
          <p:spPr bwMode="auto">
            <a:xfrm>
              <a:off x="1093788" y="3444875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12"/>
            <p:cNvSpPr>
              <a:spLocks/>
            </p:cNvSpPr>
            <p:nvPr/>
          </p:nvSpPr>
          <p:spPr bwMode="auto">
            <a:xfrm>
              <a:off x="561975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8FBD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13"/>
            <p:cNvSpPr>
              <a:spLocks/>
            </p:cNvSpPr>
            <p:nvPr/>
          </p:nvSpPr>
          <p:spPr bwMode="auto">
            <a:xfrm>
              <a:off x="561975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14"/>
            <p:cNvSpPr>
              <a:spLocks/>
            </p:cNvSpPr>
            <p:nvPr/>
          </p:nvSpPr>
          <p:spPr bwMode="auto">
            <a:xfrm>
              <a:off x="20638" y="3444875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76A5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15"/>
            <p:cNvSpPr>
              <a:spLocks/>
            </p:cNvSpPr>
            <p:nvPr/>
          </p:nvSpPr>
          <p:spPr bwMode="auto">
            <a:xfrm>
              <a:off x="20638" y="3444875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16"/>
            <p:cNvSpPr>
              <a:spLocks/>
            </p:cNvSpPr>
            <p:nvPr/>
          </p:nvSpPr>
          <p:spPr bwMode="auto">
            <a:xfrm>
              <a:off x="-512763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5C8A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17"/>
            <p:cNvSpPr>
              <a:spLocks/>
            </p:cNvSpPr>
            <p:nvPr/>
          </p:nvSpPr>
          <p:spPr bwMode="auto">
            <a:xfrm>
              <a:off x="-512763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18"/>
            <p:cNvSpPr>
              <a:spLocks/>
            </p:cNvSpPr>
            <p:nvPr/>
          </p:nvSpPr>
          <p:spPr bwMode="auto">
            <a:xfrm>
              <a:off x="-1054100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4E78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19"/>
            <p:cNvSpPr>
              <a:spLocks/>
            </p:cNvSpPr>
            <p:nvPr/>
          </p:nvSpPr>
          <p:spPr bwMode="auto">
            <a:xfrm>
              <a:off x="-1054100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20"/>
            <p:cNvSpPr>
              <a:spLocks/>
            </p:cNvSpPr>
            <p:nvPr/>
          </p:nvSpPr>
          <p:spPr bwMode="auto">
            <a:xfrm>
              <a:off x="4865688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E4F2F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21"/>
            <p:cNvSpPr>
              <a:spLocks/>
            </p:cNvSpPr>
            <p:nvPr/>
          </p:nvSpPr>
          <p:spPr bwMode="auto">
            <a:xfrm>
              <a:off x="4865688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22"/>
            <p:cNvSpPr>
              <a:spLocks/>
            </p:cNvSpPr>
            <p:nvPr/>
          </p:nvSpPr>
          <p:spPr bwMode="auto">
            <a:xfrm>
              <a:off x="432435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DFF1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23"/>
            <p:cNvSpPr>
              <a:spLocks/>
            </p:cNvSpPr>
            <p:nvPr/>
          </p:nvSpPr>
          <p:spPr bwMode="auto">
            <a:xfrm>
              <a:off x="432435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24"/>
            <p:cNvSpPr>
              <a:spLocks/>
            </p:cNvSpPr>
            <p:nvPr/>
          </p:nvSpPr>
          <p:spPr bwMode="auto">
            <a:xfrm>
              <a:off x="3783013" y="2522538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CAE5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25"/>
            <p:cNvSpPr>
              <a:spLocks/>
            </p:cNvSpPr>
            <p:nvPr/>
          </p:nvSpPr>
          <p:spPr bwMode="auto">
            <a:xfrm>
              <a:off x="3783013" y="2522538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26"/>
            <p:cNvSpPr>
              <a:spLocks/>
            </p:cNvSpPr>
            <p:nvPr/>
          </p:nvSpPr>
          <p:spPr bwMode="auto">
            <a:xfrm>
              <a:off x="3251200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DE0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7"/>
            <p:cNvSpPr>
              <a:spLocks/>
            </p:cNvSpPr>
            <p:nvPr/>
          </p:nvSpPr>
          <p:spPr bwMode="auto">
            <a:xfrm>
              <a:off x="3251200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28"/>
            <p:cNvSpPr>
              <a:spLocks/>
            </p:cNvSpPr>
            <p:nvPr/>
          </p:nvSpPr>
          <p:spPr bwMode="auto">
            <a:xfrm>
              <a:off x="2709863" y="2522538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C4E6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229"/>
            <p:cNvSpPr>
              <a:spLocks/>
            </p:cNvSpPr>
            <p:nvPr/>
          </p:nvSpPr>
          <p:spPr bwMode="auto">
            <a:xfrm>
              <a:off x="2709863" y="2522538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30"/>
            <p:cNvSpPr>
              <a:spLocks/>
            </p:cNvSpPr>
            <p:nvPr/>
          </p:nvSpPr>
          <p:spPr bwMode="auto">
            <a:xfrm>
              <a:off x="2176463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BBDF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31"/>
            <p:cNvSpPr>
              <a:spLocks/>
            </p:cNvSpPr>
            <p:nvPr/>
          </p:nvSpPr>
          <p:spPr bwMode="auto">
            <a:xfrm>
              <a:off x="2176463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32"/>
            <p:cNvSpPr>
              <a:spLocks/>
            </p:cNvSpPr>
            <p:nvPr/>
          </p:nvSpPr>
          <p:spPr bwMode="auto">
            <a:xfrm>
              <a:off x="1635125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3CB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233"/>
            <p:cNvSpPr>
              <a:spLocks/>
            </p:cNvSpPr>
            <p:nvPr/>
          </p:nvSpPr>
          <p:spPr bwMode="auto">
            <a:xfrm>
              <a:off x="1635125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234"/>
            <p:cNvSpPr>
              <a:spLocks/>
            </p:cNvSpPr>
            <p:nvPr/>
          </p:nvSpPr>
          <p:spPr bwMode="auto">
            <a:xfrm>
              <a:off x="1093788" y="2522538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84B1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235"/>
            <p:cNvSpPr>
              <a:spLocks/>
            </p:cNvSpPr>
            <p:nvPr/>
          </p:nvSpPr>
          <p:spPr bwMode="auto">
            <a:xfrm>
              <a:off x="1093788" y="2522538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236"/>
            <p:cNvSpPr>
              <a:spLocks/>
            </p:cNvSpPr>
            <p:nvPr/>
          </p:nvSpPr>
          <p:spPr bwMode="auto">
            <a:xfrm>
              <a:off x="561975" y="2522538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83B1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237"/>
            <p:cNvSpPr>
              <a:spLocks/>
            </p:cNvSpPr>
            <p:nvPr/>
          </p:nvSpPr>
          <p:spPr bwMode="auto">
            <a:xfrm>
              <a:off x="561975" y="2522538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238"/>
            <p:cNvSpPr>
              <a:spLocks/>
            </p:cNvSpPr>
            <p:nvPr/>
          </p:nvSpPr>
          <p:spPr bwMode="auto">
            <a:xfrm>
              <a:off x="20638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6695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39"/>
            <p:cNvSpPr>
              <a:spLocks/>
            </p:cNvSpPr>
            <p:nvPr/>
          </p:nvSpPr>
          <p:spPr bwMode="auto">
            <a:xfrm>
              <a:off x="20638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40"/>
            <p:cNvSpPr>
              <a:spLocks/>
            </p:cNvSpPr>
            <p:nvPr/>
          </p:nvSpPr>
          <p:spPr bwMode="auto">
            <a:xfrm>
              <a:off x="-512763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5885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241"/>
            <p:cNvSpPr>
              <a:spLocks/>
            </p:cNvSpPr>
            <p:nvPr/>
          </p:nvSpPr>
          <p:spPr bwMode="auto">
            <a:xfrm>
              <a:off x="-512763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242"/>
            <p:cNvSpPr>
              <a:spLocks/>
            </p:cNvSpPr>
            <p:nvPr/>
          </p:nvSpPr>
          <p:spPr bwMode="auto">
            <a:xfrm>
              <a:off x="-105410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4A74D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43"/>
            <p:cNvSpPr>
              <a:spLocks/>
            </p:cNvSpPr>
            <p:nvPr/>
          </p:nvSpPr>
          <p:spPr bwMode="auto">
            <a:xfrm>
              <a:off x="-105410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244"/>
            <p:cNvSpPr>
              <a:spLocks/>
            </p:cNvSpPr>
            <p:nvPr/>
          </p:nvSpPr>
          <p:spPr bwMode="auto">
            <a:xfrm>
              <a:off x="4865688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E4F2F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245"/>
            <p:cNvSpPr>
              <a:spLocks/>
            </p:cNvSpPr>
            <p:nvPr/>
          </p:nvSpPr>
          <p:spPr bwMode="auto">
            <a:xfrm>
              <a:off x="4865688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246"/>
            <p:cNvSpPr>
              <a:spLocks/>
            </p:cNvSpPr>
            <p:nvPr/>
          </p:nvSpPr>
          <p:spPr bwMode="auto">
            <a:xfrm>
              <a:off x="3783013" y="1600200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D5E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47"/>
            <p:cNvSpPr>
              <a:spLocks/>
            </p:cNvSpPr>
            <p:nvPr/>
          </p:nvSpPr>
          <p:spPr bwMode="auto">
            <a:xfrm>
              <a:off x="3783013" y="1600200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248"/>
            <p:cNvSpPr>
              <a:spLocks/>
            </p:cNvSpPr>
            <p:nvPr/>
          </p:nvSpPr>
          <p:spPr bwMode="auto">
            <a:xfrm>
              <a:off x="3251200" y="1600200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BBDD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249"/>
            <p:cNvSpPr>
              <a:spLocks/>
            </p:cNvSpPr>
            <p:nvPr/>
          </p:nvSpPr>
          <p:spPr bwMode="auto">
            <a:xfrm>
              <a:off x="3251200" y="1600200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250"/>
            <p:cNvSpPr>
              <a:spLocks/>
            </p:cNvSpPr>
            <p:nvPr/>
          </p:nvSpPr>
          <p:spPr bwMode="auto">
            <a:xfrm>
              <a:off x="2709863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1D7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251"/>
            <p:cNvSpPr>
              <a:spLocks/>
            </p:cNvSpPr>
            <p:nvPr/>
          </p:nvSpPr>
          <p:spPr bwMode="auto">
            <a:xfrm>
              <a:off x="2709863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252"/>
            <p:cNvSpPr>
              <a:spLocks/>
            </p:cNvSpPr>
            <p:nvPr/>
          </p:nvSpPr>
          <p:spPr bwMode="auto">
            <a:xfrm>
              <a:off x="2176463" y="1600200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FD6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253"/>
            <p:cNvSpPr>
              <a:spLocks/>
            </p:cNvSpPr>
            <p:nvPr/>
          </p:nvSpPr>
          <p:spPr bwMode="auto">
            <a:xfrm>
              <a:off x="2176463" y="1600200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54"/>
            <p:cNvSpPr>
              <a:spLocks/>
            </p:cNvSpPr>
            <p:nvPr/>
          </p:nvSpPr>
          <p:spPr bwMode="auto">
            <a:xfrm>
              <a:off x="1635125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97C2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255"/>
            <p:cNvSpPr>
              <a:spLocks/>
            </p:cNvSpPr>
            <p:nvPr/>
          </p:nvSpPr>
          <p:spPr bwMode="auto">
            <a:xfrm>
              <a:off x="1635125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256"/>
            <p:cNvSpPr>
              <a:spLocks/>
            </p:cNvSpPr>
            <p:nvPr/>
          </p:nvSpPr>
          <p:spPr bwMode="auto">
            <a:xfrm>
              <a:off x="1093788" y="1600200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87B4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257"/>
            <p:cNvSpPr>
              <a:spLocks/>
            </p:cNvSpPr>
            <p:nvPr/>
          </p:nvSpPr>
          <p:spPr bwMode="auto">
            <a:xfrm>
              <a:off x="1093788" y="1600200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258"/>
            <p:cNvSpPr>
              <a:spLocks/>
            </p:cNvSpPr>
            <p:nvPr/>
          </p:nvSpPr>
          <p:spPr bwMode="auto">
            <a:xfrm>
              <a:off x="561975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7AA7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259"/>
            <p:cNvSpPr>
              <a:spLocks/>
            </p:cNvSpPr>
            <p:nvPr/>
          </p:nvSpPr>
          <p:spPr bwMode="auto">
            <a:xfrm>
              <a:off x="561975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260"/>
            <p:cNvSpPr>
              <a:spLocks/>
            </p:cNvSpPr>
            <p:nvPr/>
          </p:nvSpPr>
          <p:spPr bwMode="auto">
            <a:xfrm>
              <a:off x="20638" y="1600200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618E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261"/>
            <p:cNvSpPr>
              <a:spLocks/>
            </p:cNvSpPr>
            <p:nvPr/>
          </p:nvSpPr>
          <p:spPr bwMode="auto">
            <a:xfrm>
              <a:off x="20638" y="1600200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62"/>
            <p:cNvSpPr>
              <a:spLocks/>
            </p:cNvSpPr>
            <p:nvPr/>
          </p:nvSpPr>
          <p:spPr bwMode="auto">
            <a:xfrm>
              <a:off x="-512763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558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63"/>
            <p:cNvSpPr>
              <a:spLocks/>
            </p:cNvSpPr>
            <p:nvPr/>
          </p:nvSpPr>
          <p:spPr bwMode="auto">
            <a:xfrm>
              <a:off x="-512763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264"/>
            <p:cNvSpPr>
              <a:spLocks/>
            </p:cNvSpPr>
            <p:nvPr/>
          </p:nvSpPr>
          <p:spPr bwMode="auto">
            <a:xfrm>
              <a:off x="-1054100" y="1600200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4770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265"/>
            <p:cNvSpPr>
              <a:spLocks/>
            </p:cNvSpPr>
            <p:nvPr/>
          </p:nvSpPr>
          <p:spPr bwMode="auto">
            <a:xfrm>
              <a:off x="-1054100" y="1600200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266"/>
            <p:cNvSpPr>
              <a:spLocks/>
            </p:cNvSpPr>
            <p:nvPr/>
          </p:nvSpPr>
          <p:spPr bwMode="auto">
            <a:xfrm>
              <a:off x="432435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E2F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267"/>
            <p:cNvSpPr>
              <a:spLocks/>
            </p:cNvSpPr>
            <p:nvPr/>
          </p:nvSpPr>
          <p:spPr bwMode="auto">
            <a:xfrm>
              <a:off x="432435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268"/>
            <p:cNvSpPr>
              <a:spLocks/>
            </p:cNvSpPr>
            <p:nvPr/>
          </p:nvSpPr>
          <p:spPr bwMode="auto">
            <a:xfrm>
              <a:off x="3251200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C5E3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269"/>
            <p:cNvSpPr>
              <a:spLocks/>
            </p:cNvSpPr>
            <p:nvPr/>
          </p:nvSpPr>
          <p:spPr bwMode="auto">
            <a:xfrm>
              <a:off x="3251200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270"/>
            <p:cNvSpPr>
              <a:spLocks/>
            </p:cNvSpPr>
            <p:nvPr/>
          </p:nvSpPr>
          <p:spPr bwMode="auto">
            <a:xfrm>
              <a:off x="2709863" y="67786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3CB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271"/>
            <p:cNvSpPr>
              <a:spLocks/>
            </p:cNvSpPr>
            <p:nvPr/>
          </p:nvSpPr>
          <p:spPr bwMode="auto">
            <a:xfrm>
              <a:off x="2709863" y="67786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272"/>
            <p:cNvSpPr>
              <a:spLocks/>
            </p:cNvSpPr>
            <p:nvPr/>
          </p:nvSpPr>
          <p:spPr bwMode="auto">
            <a:xfrm>
              <a:off x="2176463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AB5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273"/>
            <p:cNvSpPr>
              <a:spLocks/>
            </p:cNvSpPr>
            <p:nvPr/>
          </p:nvSpPr>
          <p:spPr bwMode="auto">
            <a:xfrm>
              <a:off x="2176463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274"/>
            <p:cNvSpPr>
              <a:spLocks/>
            </p:cNvSpPr>
            <p:nvPr/>
          </p:nvSpPr>
          <p:spPr bwMode="auto">
            <a:xfrm>
              <a:off x="1635125" y="67786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90BB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275"/>
            <p:cNvSpPr>
              <a:spLocks/>
            </p:cNvSpPr>
            <p:nvPr/>
          </p:nvSpPr>
          <p:spPr bwMode="auto">
            <a:xfrm>
              <a:off x="1635125" y="67786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276"/>
            <p:cNvSpPr>
              <a:spLocks/>
            </p:cNvSpPr>
            <p:nvPr/>
          </p:nvSpPr>
          <p:spPr bwMode="auto">
            <a:xfrm>
              <a:off x="1093788" y="67786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90BA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277"/>
            <p:cNvSpPr>
              <a:spLocks/>
            </p:cNvSpPr>
            <p:nvPr/>
          </p:nvSpPr>
          <p:spPr bwMode="auto">
            <a:xfrm>
              <a:off x="1093788" y="67786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278"/>
            <p:cNvSpPr>
              <a:spLocks/>
            </p:cNvSpPr>
            <p:nvPr/>
          </p:nvSpPr>
          <p:spPr bwMode="auto">
            <a:xfrm>
              <a:off x="561975" y="67786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75A1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79"/>
            <p:cNvSpPr>
              <a:spLocks/>
            </p:cNvSpPr>
            <p:nvPr/>
          </p:nvSpPr>
          <p:spPr bwMode="auto">
            <a:xfrm>
              <a:off x="561975" y="67786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80"/>
            <p:cNvSpPr>
              <a:spLocks/>
            </p:cNvSpPr>
            <p:nvPr/>
          </p:nvSpPr>
          <p:spPr bwMode="auto">
            <a:xfrm>
              <a:off x="20638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5F8B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281"/>
            <p:cNvSpPr>
              <a:spLocks/>
            </p:cNvSpPr>
            <p:nvPr/>
          </p:nvSpPr>
          <p:spPr bwMode="auto">
            <a:xfrm>
              <a:off x="20638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282"/>
            <p:cNvSpPr>
              <a:spLocks/>
            </p:cNvSpPr>
            <p:nvPr/>
          </p:nvSpPr>
          <p:spPr bwMode="auto">
            <a:xfrm>
              <a:off x="-512763" y="67786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4F79D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83"/>
            <p:cNvSpPr>
              <a:spLocks/>
            </p:cNvSpPr>
            <p:nvPr/>
          </p:nvSpPr>
          <p:spPr bwMode="auto">
            <a:xfrm>
              <a:off x="-512763" y="67786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284"/>
            <p:cNvSpPr>
              <a:spLocks/>
            </p:cNvSpPr>
            <p:nvPr/>
          </p:nvSpPr>
          <p:spPr bwMode="auto">
            <a:xfrm>
              <a:off x="-105410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4268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285"/>
            <p:cNvSpPr>
              <a:spLocks/>
            </p:cNvSpPr>
            <p:nvPr/>
          </p:nvSpPr>
          <p:spPr bwMode="auto">
            <a:xfrm>
              <a:off x="-105410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286"/>
            <p:cNvSpPr>
              <a:spLocks/>
            </p:cNvSpPr>
            <p:nvPr/>
          </p:nvSpPr>
          <p:spPr bwMode="auto">
            <a:xfrm>
              <a:off x="4324350" y="-25400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E2F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7"/>
            <p:cNvSpPr>
              <a:spLocks/>
            </p:cNvSpPr>
            <p:nvPr/>
          </p:nvSpPr>
          <p:spPr bwMode="auto">
            <a:xfrm>
              <a:off x="4324350" y="-25400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288"/>
            <p:cNvSpPr>
              <a:spLocks/>
            </p:cNvSpPr>
            <p:nvPr/>
          </p:nvSpPr>
          <p:spPr bwMode="auto">
            <a:xfrm>
              <a:off x="3251200" y="-25400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35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35" y="0"/>
                  </a:lnTo>
                  <a:lnTo>
                    <a:pt x="676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C6E3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289"/>
            <p:cNvSpPr>
              <a:spLocks/>
            </p:cNvSpPr>
            <p:nvPr/>
          </p:nvSpPr>
          <p:spPr bwMode="auto">
            <a:xfrm>
              <a:off x="3251200" y="-25400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35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35" y="0"/>
                  </a:lnTo>
                  <a:lnTo>
                    <a:pt x="676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290"/>
            <p:cNvSpPr>
              <a:spLocks/>
            </p:cNvSpPr>
            <p:nvPr/>
          </p:nvSpPr>
          <p:spPr bwMode="auto">
            <a:xfrm>
              <a:off x="2709863" y="-25400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41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AACF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291"/>
            <p:cNvSpPr>
              <a:spLocks/>
            </p:cNvSpPr>
            <p:nvPr/>
          </p:nvSpPr>
          <p:spPr bwMode="auto">
            <a:xfrm>
              <a:off x="2709863" y="-25400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41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292"/>
            <p:cNvSpPr>
              <a:spLocks/>
            </p:cNvSpPr>
            <p:nvPr/>
          </p:nvSpPr>
          <p:spPr bwMode="auto">
            <a:xfrm>
              <a:off x="1635125" y="-25400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41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93B8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293"/>
            <p:cNvSpPr>
              <a:spLocks/>
            </p:cNvSpPr>
            <p:nvPr/>
          </p:nvSpPr>
          <p:spPr bwMode="auto">
            <a:xfrm>
              <a:off x="1635125" y="-25400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41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294"/>
            <p:cNvSpPr>
              <a:spLocks/>
            </p:cNvSpPr>
            <p:nvPr/>
          </p:nvSpPr>
          <p:spPr bwMode="auto">
            <a:xfrm>
              <a:off x="1093788" y="-254000"/>
              <a:ext cx="1082675" cy="931863"/>
            </a:xfrm>
            <a:custGeom>
              <a:avLst/>
              <a:gdLst>
                <a:gd name="T0" fmla="*/ 0 w 682"/>
                <a:gd name="T1" fmla="*/ 587 h 587"/>
                <a:gd name="T2" fmla="*/ 341 w 682"/>
                <a:gd name="T3" fmla="*/ 0 h 587"/>
                <a:gd name="T4" fmla="*/ 682 w 682"/>
                <a:gd name="T5" fmla="*/ 587 h 587"/>
                <a:gd name="T6" fmla="*/ 0 w 682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0" y="587"/>
                  </a:moveTo>
                  <a:lnTo>
                    <a:pt x="341" y="0"/>
                  </a:lnTo>
                  <a:lnTo>
                    <a:pt x="682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84AC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295"/>
            <p:cNvSpPr>
              <a:spLocks/>
            </p:cNvSpPr>
            <p:nvPr/>
          </p:nvSpPr>
          <p:spPr bwMode="auto">
            <a:xfrm>
              <a:off x="1093788" y="-254000"/>
              <a:ext cx="1082675" cy="931863"/>
            </a:xfrm>
            <a:custGeom>
              <a:avLst/>
              <a:gdLst>
                <a:gd name="T0" fmla="*/ 0 w 682"/>
                <a:gd name="T1" fmla="*/ 587 h 587"/>
                <a:gd name="T2" fmla="*/ 341 w 682"/>
                <a:gd name="T3" fmla="*/ 0 h 587"/>
                <a:gd name="T4" fmla="*/ 682 w 682"/>
                <a:gd name="T5" fmla="*/ 587 h 587"/>
                <a:gd name="T6" fmla="*/ 0 w 682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0" y="587"/>
                  </a:moveTo>
                  <a:lnTo>
                    <a:pt x="341" y="0"/>
                  </a:lnTo>
                  <a:lnTo>
                    <a:pt x="682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296"/>
            <p:cNvSpPr>
              <a:spLocks/>
            </p:cNvSpPr>
            <p:nvPr/>
          </p:nvSpPr>
          <p:spPr bwMode="auto">
            <a:xfrm>
              <a:off x="561975" y="-25400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35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35" y="587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6E9A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297"/>
            <p:cNvSpPr>
              <a:spLocks/>
            </p:cNvSpPr>
            <p:nvPr/>
          </p:nvSpPr>
          <p:spPr bwMode="auto">
            <a:xfrm>
              <a:off x="561975" y="-25400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35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35" y="587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298"/>
            <p:cNvSpPr>
              <a:spLocks/>
            </p:cNvSpPr>
            <p:nvPr/>
          </p:nvSpPr>
          <p:spPr bwMode="auto">
            <a:xfrm>
              <a:off x="20638" y="-25400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41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41" y="0"/>
                  </a:lnTo>
                  <a:lnTo>
                    <a:pt x="676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618D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299"/>
            <p:cNvSpPr>
              <a:spLocks/>
            </p:cNvSpPr>
            <p:nvPr/>
          </p:nvSpPr>
          <p:spPr bwMode="auto">
            <a:xfrm>
              <a:off x="20638" y="-25400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41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41" y="0"/>
                  </a:lnTo>
                  <a:lnTo>
                    <a:pt x="676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300"/>
            <p:cNvSpPr>
              <a:spLocks/>
            </p:cNvSpPr>
            <p:nvPr/>
          </p:nvSpPr>
          <p:spPr bwMode="auto">
            <a:xfrm>
              <a:off x="-512763" y="-25400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36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36" y="587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5782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301"/>
            <p:cNvSpPr>
              <a:spLocks/>
            </p:cNvSpPr>
            <p:nvPr/>
          </p:nvSpPr>
          <p:spPr bwMode="auto">
            <a:xfrm>
              <a:off x="-512763" y="-25400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36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36" y="587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302"/>
            <p:cNvSpPr>
              <a:spLocks/>
            </p:cNvSpPr>
            <p:nvPr/>
          </p:nvSpPr>
          <p:spPr bwMode="auto">
            <a:xfrm>
              <a:off x="-1054100" y="-25400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3F64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303"/>
            <p:cNvSpPr>
              <a:spLocks/>
            </p:cNvSpPr>
            <p:nvPr/>
          </p:nvSpPr>
          <p:spPr bwMode="auto">
            <a:xfrm>
              <a:off x="-1054100" y="-25400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Rectangle 304"/>
            <p:cNvSpPr>
              <a:spLocks noChangeArrowheads="1"/>
            </p:cNvSpPr>
            <p:nvPr/>
          </p:nvSpPr>
          <p:spPr bwMode="auto">
            <a:xfrm>
              <a:off x="4324350" y="6221413"/>
              <a:ext cx="1074738" cy="668338"/>
            </a:xfrm>
            <a:prstGeom prst="rect">
              <a:avLst/>
            </a:prstGeom>
            <a:solidFill>
              <a:srgbClr val="BEE4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305"/>
            <p:cNvSpPr>
              <a:spLocks/>
            </p:cNvSpPr>
            <p:nvPr/>
          </p:nvSpPr>
          <p:spPr bwMode="auto">
            <a:xfrm>
              <a:off x="3937000" y="6221413"/>
              <a:ext cx="776288" cy="668338"/>
            </a:xfrm>
            <a:custGeom>
              <a:avLst/>
              <a:gdLst>
                <a:gd name="T0" fmla="*/ 244 w 489"/>
                <a:gd name="T1" fmla="*/ 0 h 421"/>
                <a:gd name="T2" fmla="*/ 0 w 489"/>
                <a:gd name="T3" fmla="*/ 421 h 421"/>
                <a:gd name="T4" fmla="*/ 489 w 489"/>
                <a:gd name="T5" fmla="*/ 421 h 421"/>
                <a:gd name="T6" fmla="*/ 244 w 489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1">
                  <a:moveTo>
                    <a:pt x="244" y="0"/>
                  </a:moveTo>
                  <a:lnTo>
                    <a:pt x="0" y="421"/>
                  </a:lnTo>
                  <a:lnTo>
                    <a:pt x="489" y="42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7EC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306"/>
            <p:cNvSpPr>
              <a:spLocks/>
            </p:cNvSpPr>
            <p:nvPr/>
          </p:nvSpPr>
          <p:spPr bwMode="auto">
            <a:xfrm>
              <a:off x="3937000" y="6221413"/>
              <a:ext cx="776288" cy="668338"/>
            </a:xfrm>
            <a:custGeom>
              <a:avLst/>
              <a:gdLst>
                <a:gd name="T0" fmla="*/ 244 w 489"/>
                <a:gd name="T1" fmla="*/ 0 h 421"/>
                <a:gd name="T2" fmla="*/ 0 w 489"/>
                <a:gd name="T3" fmla="*/ 421 h 421"/>
                <a:gd name="T4" fmla="*/ 489 w 489"/>
                <a:gd name="T5" fmla="*/ 421 h 421"/>
                <a:gd name="T6" fmla="*/ 244 w 489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1">
                  <a:moveTo>
                    <a:pt x="244" y="0"/>
                  </a:moveTo>
                  <a:lnTo>
                    <a:pt x="0" y="421"/>
                  </a:lnTo>
                  <a:lnTo>
                    <a:pt x="489" y="421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307"/>
            <p:cNvSpPr>
              <a:spLocks/>
            </p:cNvSpPr>
            <p:nvPr/>
          </p:nvSpPr>
          <p:spPr bwMode="auto">
            <a:xfrm>
              <a:off x="2862263" y="6221413"/>
              <a:ext cx="776288" cy="668338"/>
            </a:xfrm>
            <a:custGeom>
              <a:avLst/>
              <a:gdLst>
                <a:gd name="T0" fmla="*/ 245 w 489"/>
                <a:gd name="T1" fmla="*/ 0 h 421"/>
                <a:gd name="T2" fmla="*/ 0 w 489"/>
                <a:gd name="T3" fmla="*/ 421 h 421"/>
                <a:gd name="T4" fmla="*/ 489 w 489"/>
                <a:gd name="T5" fmla="*/ 421 h 421"/>
                <a:gd name="T6" fmla="*/ 245 w 489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1">
                  <a:moveTo>
                    <a:pt x="245" y="0"/>
                  </a:moveTo>
                  <a:lnTo>
                    <a:pt x="0" y="421"/>
                  </a:lnTo>
                  <a:lnTo>
                    <a:pt x="489" y="42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1D8E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308"/>
            <p:cNvSpPr>
              <a:spLocks/>
            </p:cNvSpPr>
            <p:nvPr/>
          </p:nvSpPr>
          <p:spPr bwMode="auto">
            <a:xfrm>
              <a:off x="2862263" y="6221413"/>
              <a:ext cx="776288" cy="668338"/>
            </a:xfrm>
            <a:custGeom>
              <a:avLst/>
              <a:gdLst>
                <a:gd name="T0" fmla="*/ 245 w 489"/>
                <a:gd name="T1" fmla="*/ 0 h 421"/>
                <a:gd name="T2" fmla="*/ 0 w 489"/>
                <a:gd name="T3" fmla="*/ 421 h 421"/>
                <a:gd name="T4" fmla="*/ 489 w 489"/>
                <a:gd name="T5" fmla="*/ 421 h 421"/>
                <a:gd name="T6" fmla="*/ 245 w 489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1">
                  <a:moveTo>
                    <a:pt x="245" y="0"/>
                  </a:moveTo>
                  <a:lnTo>
                    <a:pt x="0" y="421"/>
                  </a:lnTo>
                  <a:lnTo>
                    <a:pt x="489" y="421"/>
                  </a:lnTo>
                  <a:lnTo>
                    <a:pt x="2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309"/>
            <p:cNvSpPr>
              <a:spLocks/>
            </p:cNvSpPr>
            <p:nvPr/>
          </p:nvSpPr>
          <p:spPr bwMode="auto">
            <a:xfrm>
              <a:off x="2176463" y="6221413"/>
              <a:ext cx="1074738" cy="668338"/>
            </a:xfrm>
            <a:custGeom>
              <a:avLst/>
              <a:gdLst>
                <a:gd name="T0" fmla="*/ 677 w 677"/>
                <a:gd name="T1" fmla="*/ 0 h 421"/>
                <a:gd name="T2" fmla="*/ 0 w 677"/>
                <a:gd name="T3" fmla="*/ 0 h 421"/>
                <a:gd name="T4" fmla="*/ 245 w 677"/>
                <a:gd name="T5" fmla="*/ 421 h 421"/>
                <a:gd name="T6" fmla="*/ 432 w 677"/>
                <a:gd name="T7" fmla="*/ 421 h 421"/>
                <a:gd name="T8" fmla="*/ 677 w 677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421">
                  <a:moveTo>
                    <a:pt x="677" y="0"/>
                  </a:moveTo>
                  <a:lnTo>
                    <a:pt x="0" y="0"/>
                  </a:lnTo>
                  <a:lnTo>
                    <a:pt x="245" y="421"/>
                  </a:lnTo>
                  <a:lnTo>
                    <a:pt x="432" y="42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239E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310"/>
            <p:cNvSpPr>
              <a:spLocks/>
            </p:cNvSpPr>
            <p:nvPr/>
          </p:nvSpPr>
          <p:spPr bwMode="auto">
            <a:xfrm>
              <a:off x="2176463" y="6221413"/>
              <a:ext cx="1074738" cy="668338"/>
            </a:xfrm>
            <a:custGeom>
              <a:avLst/>
              <a:gdLst>
                <a:gd name="T0" fmla="*/ 677 w 677"/>
                <a:gd name="T1" fmla="*/ 0 h 421"/>
                <a:gd name="T2" fmla="*/ 0 w 677"/>
                <a:gd name="T3" fmla="*/ 0 h 421"/>
                <a:gd name="T4" fmla="*/ 245 w 677"/>
                <a:gd name="T5" fmla="*/ 421 h 421"/>
                <a:gd name="T6" fmla="*/ 432 w 677"/>
                <a:gd name="T7" fmla="*/ 421 h 421"/>
                <a:gd name="T8" fmla="*/ 677 w 677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421">
                  <a:moveTo>
                    <a:pt x="677" y="0"/>
                  </a:moveTo>
                  <a:lnTo>
                    <a:pt x="0" y="0"/>
                  </a:lnTo>
                  <a:lnTo>
                    <a:pt x="245" y="421"/>
                  </a:lnTo>
                  <a:lnTo>
                    <a:pt x="432" y="42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311"/>
            <p:cNvSpPr>
              <a:spLocks/>
            </p:cNvSpPr>
            <p:nvPr/>
          </p:nvSpPr>
          <p:spPr bwMode="auto">
            <a:xfrm>
              <a:off x="1779588" y="6221413"/>
              <a:ext cx="785813" cy="668338"/>
            </a:xfrm>
            <a:custGeom>
              <a:avLst/>
              <a:gdLst>
                <a:gd name="T0" fmla="*/ 250 w 495"/>
                <a:gd name="T1" fmla="*/ 0 h 421"/>
                <a:gd name="T2" fmla="*/ 0 w 495"/>
                <a:gd name="T3" fmla="*/ 421 h 421"/>
                <a:gd name="T4" fmla="*/ 495 w 495"/>
                <a:gd name="T5" fmla="*/ 421 h 421"/>
                <a:gd name="T6" fmla="*/ 250 w 495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21">
                  <a:moveTo>
                    <a:pt x="250" y="0"/>
                  </a:moveTo>
                  <a:lnTo>
                    <a:pt x="0" y="421"/>
                  </a:lnTo>
                  <a:lnTo>
                    <a:pt x="495" y="421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33A5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12"/>
            <p:cNvSpPr>
              <a:spLocks/>
            </p:cNvSpPr>
            <p:nvPr/>
          </p:nvSpPr>
          <p:spPr bwMode="auto">
            <a:xfrm>
              <a:off x="1779588" y="6221413"/>
              <a:ext cx="785813" cy="668338"/>
            </a:xfrm>
            <a:custGeom>
              <a:avLst/>
              <a:gdLst>
                <a:gd name="T0" fmla="*/ 250 w 495"/>
                <a:gd name="T1" fmla="*/ 0 h 421"/>
                <a:gd name="T2" fmla="*/ 0 w 495"/>
                <a:gd name="T3" fmla="*/ 421 h 421"/>
                <a:gd name="T4" fmla="*/ 495 w 495"/>
                <a:gd name="T5" fmla="*/ 421 h 421"/>
                <a:gd name="T6" fmla="*/ 250 w 495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21">
                  <a:moveTo>
                    <a:pt x="250" y="0"/>
                  </a:moveTo>
                  <a:lnTo>
                    <a:pt x="0" y="421"/>
                  </a:lnTo>
                  <a:lnTo>
                    <a:pt x="495" y="421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313"/>
            <p:cNvSpPr>
              <a:spLocks/>
            </p:cNvSpPr>
            <p:nvPr/>
          </p:nvSpPr>
          <p:spPr bwMode="auto">
            <a:xfrm>
              <a:off x="1093788" y="6221413"/>
              <a:ext cx="1082675" cy="668338"/>
            </a:xfrm>
            <a:custGeom>
              <a:avLst/>
              <a:gdLst>
                <a:gd name="T0" fmla="*/ 682 w 682"/>
                <a:gd name="T1" fmla="*/ 0 h 421"/>
                <a:gd name="T2" fmla="*/ 0 w 682"/>
                <a:gd name="T3" fmla="*/ 0 h 421"/>
                <a:gd name="T4" fmla="*/ 250 w 682"/>
                <a:gd name="T5" fmla="*/ 421 h 421"/>
                <a:gd name="T6" fmla="*/ 432 w 682"/>
                <a:gd name="T7" fmla="*/ 421 h 421"/>
                <a:gd name="T8" fmla="*/ 682 w 682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21">
                  <a:moveTo>
                    <a:pt x="682" y="0"/>
                  </a:moveTo>
                  <a:lnTo>
                    <a:pt x="0" y="0"/>
                  </a:lnTo>
                  <a:lnTo>
                    <a:pt x="250" y="421"/>
                  </a:lnTo>
                  <a:lnTo>
                    <a:pt x="432" y="42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80C9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314"/>
            <p:cNvSpPr>
              <a:spLocks/>
            </p:cNvSpPr>
            <p:nvPr/>
          </p:nvSpPr>
          <p:spPr bwMode="auto">
            <a:xfrm>
              <a:off x="1093788" y="6221413"/>
              <a:ext cx="1082675" cy="668338"/>
            </a:xfrm>
            <a:custGeom>
              <a:avLst/>
              <a:gdLst>
                <a:gd name="T0" fmla="*/ 682 w 682"/>
                <a:gd name="T1" fmla="*/ 0 h 421"/>
                <a:gd name="T2" fmla="*/ 0 w 682"/>
                <a:gd name="T3" fmla="*/ 0 h 421"/>
                <a:gd name="T4" fmla="*/ 250 w 682"/>
                <a:gd name="T5" fmla="*/ 421 h 421"/>
                <a:gd name="T6" fmla="*/ 432 w 682"/>
                <a:gd name="T7" fmla="*/ 421 h 421"/>
                <a:gd name="T8" fmla="*/ 682 w 682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21">
                  <a:moveTo>
                    <a:pt x="682" y="0"/>
                  </a:moveTo>
                  <a:lnTo>
                    <a:pt x="0" y="0"/>
                  </a:lnTo>
                  <a:lnTo>
                    <a:pt x="250" y="421"/>
                  </a:lnTo>
                  <a:lnTo>
                    <a:pt x="432" y="42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315"/>
            <p:cNvSpPr>
              <a:spLocks/>
            </p:cNvSpPr>
            <p:nvPr/>
          </p:nvSpPr>
          <p:spPr bwMode="auto">
            <a:xfrm>
              <a:off x="706438" y="6221413"/>
              <a:ext cx="784225" cy="668338"/>
            </a:xfrm>
            <a:custGeom>
              <a:avLst/>
              <a:gdLst>
                <a:gd name="T0" fmla="*/ 244 w 494"/>
                <a:gd name="T1" fmla="*/ 0 h 421"/>
                <a:gd name="T2" fmla="*/ 0 w 494"/>
                <a:gd name="T3" fmla="*/ 421 h 421"/>
                <a:gd name="T4" fmla="*/ 494 w 494"/>
                <a:gd name="T5" fmla="*/ 421 h 421"/>
                <a:gd name="T6" fmla="*/ 244 w 494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421">
                  <a:moveTo>
                    <a:pt x="244" y="0"/>
                  </a:moveTo>
                  <a:lnTo>
                    <a:pt x="0" y="421"/>
                  </a:lnTo>
                  <a:lnTo>
                    <a:pt x="494" y="42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82C8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316"/>
            <p:cNvSpPr>
              <a:spLocks/>
            </p:cNvSpPr>
            <p:nvPr/>
          </p:nvSpPr>
          <p:spPr bwMode="auto">
            <a:xfrm>
              <a:off x="706438" y="6221413"/>
              <a:ext cx="784225" cy="668338"/>
            </a:xfrm>
            <a:custGeom>
              <a:avLst/>
              <a:gdLst>
                <a:gd name="T0" fmla="*/ 244 w 494"/>
                <a:gd name="T1" fmla="*/ 0 h 421"/>
                <a:gd name="T2" fmla="*/ 0 w 494"/>
                <a:gd name="T3" fmla="*/ 421 h 421"/>
                <a:gd name="T4" fmla="*/ 494 w 494"/>
                <a:gd name="T5" fmla="*/ 421 h 421"/>
                <a:gd name="T6" fmla="*/ 244 w 494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421">
                  <a:moveTo>
                    <a:pt x="244" y="0"/>
                  </a:moveTo>
                  <a:lnTo>
                    <a:pt x="0" y="421"/>
                  </a:lnTo>
                  <a:lnTo>
                    <a:pt x="494" y="421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317"/>
            <p:cNvSpPr>
              <a:spLocks/>
            </p:cNvSpPr>
            <p:nvPr/>
          </p:nvSpPr>
          <p:spPr bwMode="auto">
            <a:xfrm>
              <a:off x="20638" y="6221413"/>
              <a:ext cx="1073150" cy="668338"/>
            </a:xfrm>
            <a:custGeom>
              <a:avLst/>
              <a:gdLst>
                <a:gd name="T0" fmla="*/ 676 w 676"/>
                <a:gd name="T1" fmla="*/ 0 h 421"/>
                <a:gd name="T2" fmla="*/ 0 w 676"/>
                <a:gd name="T3" fmla="*/ 0 h 421"/>
                <a:gd name="T4" fmla="*/ 244 w 676"/>
                <a:gd name="T5" fmla="*/ 421 h 421"/>
                <a:gd name="T6" fmla="*/ 432 w 676"/>
                <a:gd name="T7" fmla="*/ 421 h 421"/>
                <a:gd name="T8" fmla="*/ 676 w 676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1">
                  <a:moveTo>
                    <a:pt x="676" y="0"/>
                  </a:moveTo>
                  <a:lnTo>
                    <a:pt x="0" y="0"/>
                  </a:lnTo>
                  <a:lnTo>
                    <a:pt x="244" y="421"/>
                  </a:lnTo>
                  <a:lnTo>
                    <a:pt x="432" y="42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4DAB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318"/>
            <p:cNvSpPr>
              <a:spLocks/>
            </p:cNvSpPr>
            <p:nvPr/>
          </p:nvSpPr>
          <p:spPr bwMode="auto">
            <a:xfrm>
              <a:off x="20638" y="6221413"/>
              <a:ext cx="1073150" cy="668338"/>
            </a:xfrm>
            <a:custGeom>
              <a:avLst/>
              <a:gdLst>
                <a:gd name="T0" fmla="*/ 676 w 676"/>
                <a:gd name="T1" fmla="*/ 0 h 421"/>
                <a:gd name="T2" fmla="*/ 0 w 676"/>
                <a:gd name="T3" fmla="*/ 0 h 421"/>
                <a:gd name="T4" fmla="*/ 244 w 676"/>
                <a:gd name="T5" fmla="*/ 421 h 421"/>
                <a:gd name="T6" fmla="*/ 432 w 676"/>
                <a:gd name="T7" fmla="*/ 421 h 421"/>
                <a:gd name="T8" fmla="*/ 676 w 676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1">
                  <a:moveTo>
                    <a:pt x="676" y="0"/>
                  </a:moveTo>
                  <a:lnTo>
                    <a:pt x="0" y="0"/>
                  </a:lnTo>
                  <a:lnTo>
                    <a:pt x="244" y="421"/>
                  </a:lnTo>
                  <a:lnTo>
                    <a:pt x="432" y="42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319"/>
            <p:cNvSpPr>
              <a:spLocks/>
            </p:cNvSpPr>
            <p:nvPr/>
          </p:nvSpPr>
          <p:spPr bwMode="auto">
            <a:xfrm>
              <a:off x="-25400" y="6221413"/>
              <a:ext cx="433388" cy="668338"/>
            </a:xfrm>
            <a:custGeom>
              <a:avLst/>
              <a:gdLst>
                <a:gd name="T0" fmla="*/ 29 w 273"/>
                <a:gd name="T1" fmla="*/ 0 h 421"/>
                <a:gd name="T2" fmla="*/ 0 w 273"/>
                <a:gd name="T3" fmla="*/ 45 h 421"/>
                <a:gd name="T4" fmla="*/ 0 w 273"/>
                <a:gd name="T5" fmla="*/ 421 h 421"/>
                <a:gd name="T6" fmla="*/ 273 w 273"/>
                <a:gd name="T7" fmla="*/ 421 h 421"/>
                <a:gd name="T8" fmla="*/ 29 w 273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21">
                  <a:moveTo>
                    <a:pt x="29" y="0"/>
                  </a:moveTo>
                  <a:lnTo>
                    <a:pt x="0" y="45"/>
                  </a:lnTo>
                  <a:lnTo>
                    <a:pt x="0" y="421"/>
                  </a:lnTo>
                  <a:lnTo>
                    <a:pt x="273" y="42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59AD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320"/>
            <p:cNvSpPr>
              <a:spLocks/>
            </p:cNvSpPr>
            <p:nvPr/>
          </p:nvSpPr>
          <p:spPr bwMode="auto">
            <a:xfrm>
              <a:off x="-25400" y="6221413"/>
              <a:ext cx="433388" cy="668338"/>
            </a:xfrm>
            <a:custGeom>
              <a:avLst/>
              <a:gdLst>
                <a:gd name="T0" fmla="*/ 29 w 273"/>
                <a:gd name="T1" fmla="*/ 0 h 421"/>
                <a:gd name="T2" fmla="*/ 0 w 273"/>
                <a:gd name="T3" fmla="*/ 45 h 421"/>
                <a:gd name="T4" fmla="*/ 0 w 273"/>
                <a:gd name="T5" fmla="*/ 421 h 421"/>
                <a:gd name="T6" fmla="*/ 273 w 273"/>
                <a:gd name="T7" fmla="*/ 421 h 421"/>
                <a:gd name="T8" fmla="*/ 29 w 273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21">
                  <a:moveTo>
                    <a:pt x="29" y="0"/>
                  </a:moveTo>
                  <a:lnTo>
                    <a:pt x="0" y="45"/>
                  </a:lnTo>
                  <a:lnTo>
                    <a:pt x="0" y="421"/>
                  </a:lnTo>
                  <a:lnTo>
                    <a:pt x="273" y="42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321"/>
            <p:cNvSpPr>
              <a:spLocks/>
            </p:cNvSpPr>
            <p:nvPr/>
          </p:nvSpPr>
          <p:spPr bwMode="auto">
            <a:xfrm>
              <a:off x="-25400" y="6221413"/>
              <a:ext cx="46038" cy="71438"/>
            </a:xfrm>
            <a:custGeom>
              <a:avLst/>
              <a:gdLst>
                <a:gd name="T0" fmla="*/ 29 w 29"/>
                <a:gd name="T1" fmla="*/ 0 h 45"/>
                <a:gd name="T2" fmla="*/ 0 w 29"/>
                <a:gd name="T3" fmla="*/ 0 h 45"/>
                <a:gd name="T4" fmla="*/ 0 w 29"/>
                <a:gd name="T5" fmla="*/ 45 h 45"/>
                <a:gd name="T6" fmla="*/ 29 w 29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5">
                  <a:moveTo>
                    <a:pt x="29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390F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322"/>
            <p:cNvSpPr>
              <a:spLocks/>
            </p:cNvSpPr>
            <p:nvPr/>
          </p:nvSpPr>
          <p:spPr bwMode="auto">
            <a:xfrm>
              <a:off x="-25400" y="6221413"/>
              <a:ext cx="46038" cy="71438"/>
            </a:xfrm>
            <a:custGeom>
              <a:avLst/>
              <a:gdLst>
                <a:gd name="T0" fmla="*/ 29 w 29"/>
                <a:gd name="T1" fmla="*/ 0 h 45"/>
                <a:gd name="T2" fmla="*/ 0 w 29"/>
                <a:gd name="T3" fmla="*/ 0 h 45"/>
                <a:gd name="T4" fmla="*/ 0 w 29"/>
                <a:gd name="T5" fmla="*/ 45 h 45"/>
                <a:gd name="T6" fmla="*/ 29 w 29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5">
                  <a:moveTo>
                    <a:pt x="29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323"/>
            <p:cNvSpPr>
              <a:spLocks/>
            </p:cNvSpPr>
            <p:nvPr/>
          </p:nvSpPr>
          <p:spPr bwMode="auto">
            <a:xfrm>
              <a:off x="2709863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0 w 676"/>
                <a:gd name="T3" fmla="*/ 0 h 587"/>
                <a:gd name="T4" fmla="*/ 341 w 676"/>
                <a:gd name="T5" fmla="*/ 587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6AC3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324"/>
            <p:cNvSpPr>
              <a:spLocks/>
            </p:cNvSpPr>
            <p:nvPr/>
          </p:nvSpPr>
          <p:spPr bwMode="auto">
            <a:xfrm>
              <a:off x="2709863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0 w 676"/>
                <a:gd name="T3" fmla="*/ 0 h 587"/>
                <a:gd name="T4" fmla="*/ 341 w 676"/>
                <a:gd name="T5" fmla="*/ 587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325"/>
            <p:cNvSpPr>
              <a:spLocks/>
            </p:cNvSpPr>
            <p:nvPr/>
          </p:nvSpPr>
          <p:spPr bwMode="auto">
            <a:xfrm>
              <a:off x="2176463" y="5289550"/>
              <a:ext cx="1074738" cy="931863"/>
            </a:xfrm>
            <a:custGeom>
              <a:avLst/>
              <a:gdLst>
                <a:gd name="T0" fmla="*/ 336 w 677"/>
                <a:gd name="T1" fmla="*/ 0 h 587"/>
                <a:gd name="T2" fmla="*/ 0 w 677"/>
                <a:gd name="T3" fmla="*/ 587 h 587"/>
                <a:gd name="T4" fmla="*/ 677 w 677"/>
                <a:gd name="T5" fmla="*/ 587 h 587"/>
                <a:gd name="T6" fmla="*/ 336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336" y="0"/>
                  </a:moveTo>
                  <a:lnTo>
                    <a:pt x="0" y="587"/>
                  </a:lnTo>
                  <a:lnTo>
                    <a:pt x="677" y="58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2B5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326"/>
            <p:cNvSpPr>
              <a:spLocks/>
            </p:cNvSpPr>
            <p:nvPr/>
          </p:nvSpPr>
          <p:spPr bwMode="auto">
            <a:xfrm>
              <a:off x="2176463" y="5289550"/>
              <a:ext cx="1074738" cy="931863"/>
            </a:xfrm>
            <a:custGeom>
              <a:avLst/>
              <a:gdLst>
                <a:gd name="T0" fmla="*/ 336 w 677"/>
                <a:gd name="T1" fmla="*/ 0 h 587"/>
                <a:gd name="T2" fmla="*/ 0 w 677"/>
                <a:gd name="T3" fmla="*/ 587 h 587"/>
                <a:gd name="T4" fmla="*/ 677 w 677"/>
                <a:gd name="T5" fmla="*/ 587 h 587"/>
                <a:gd name="T6" fmla="*/ 336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336" y="0"/>
                  </a:moveTo>
                  <a:lnTo>
                    <a:pt x="0" y="587"/>
                  </a:lnTo>
                  <a:lnTo>
                    <a:pt x="677" y="58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327"/>
            <p:cNvSpPr>
              <a:spLocks/>
            </p:cNvSpPr>
            <p:nvPr/>
          </p:nvSpPr>
          <p:spPr bwMode="auto">
            <a:xfrm>
              <a:off x="1635125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0 w 677"/>
                <a:gd name="T3" fmla="*/ 0 h 587"/>
                <a:gd name="T4" fmla="*/ 341 w 677"/>
                <a:gd name="T5" fmla="*/ 587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42AB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328"/>
            <p:cNvSpPr>
              <a:spLocks/>
            </p:cNvSpPr>
            <p:nvPr/>
          </p:nvSpPr>
          <p:spPr bwMode="auto">
            <a:xfrm>
              <a:off x="1635125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0 w 677"/>
                <a:gd name="T3" fmla="*/ 0 h 587"/>
                <a:gd name="T4" fmla="*/ 341 w 677"/>
                <a:gd name="T5" fmla="*/ 587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329"/>
            <p:cNvSpPr>
              <a:spLocks/>
            </p:cNvSpPr>
            <p:nvPr/>
          </p:nvSpPr>
          <p:spPr bwMode="auto">
            <a:xfrm>
              <a:off x="1093788" y="5289550"/>
              <a:ext cx="1082675" cy="931863"/>
            </a:xfrm>
            <a:custGeom>
              <a:avLst/>
              <a:gdLst>
                <a:gd name="T0" fmla="*/ 341 w 682"/>
                <a:gd name="T1" fmla="*/ 0 h 587"/>
                <a:gd name="T2" fmla="*/ 0 w 682"/>
                <a:gd name="T3" fmla="*/ 587 h 587"/>
                <a:gd name="T4" fmla="*/ 682 w 682"/>
                <a:gd name="T5" fmla="*/ 587 h 587"/>
                <a:gd name="T6" fmla="*/ 341 w 682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341" y="0"/>
                  </a:moveTo>
                  <a:lnTo>
                    <a:pt x="0" y="587"/>
                  </a:lnTo>
                  <a:lnTo>
                    <a:pt x="682" y="587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68BD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330"/>
            <p:cNvSpPr>
              <a:spLocks/>
            </p:cNvSpPr>
            <p:nvPr/>
          </p:nvSpPr>
          <p:spPr bwMode="auto">
            <a:xfrm>
              <a:off x="1093788" y="5289550"/>
              <a:ext cx="1082675" cy="931863"/>
            </a:xfrm>
            <a:custGeom>
              <a:avLst/>
              <a:gdLst>
                <a:gd name="T0" fmla="*/ 341 w 682"/>
                <a:gd name="T1" fmla="*/ 0 h 587"/>
                <a:gd name="T2" fmla="*/ 0 w 682"/>
                <a:gd name="T3" fmla="*/ 587 h 587"/>
                <a:gd name="T4" fmla="*/ 682 w 682"/>
                <a:gd name="T5" fmla="*/ 587 h 587"/>
                <a:gd name="T6" fmla="*/ 341 w 682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341" y="0"/>
                  </a:moveTo>
                  <a:lnTo>
                    <a:pt x="0" y="587"/>
                  </a:lnTo>
                  <a:lnTo>
                    <a:pt x="682" y="587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331"/>
            <p:cNvSpPr>
              <a:spLocks/>
            </p:cNvSpPr>
            <p:nvPr/>
          </p:nvSpPr>
          <p:spPr bwMode="auto">
            <a:xfrm>
              <a:off x="561975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0 w 676"/>
                <a:gd name="T3" fmla="*/ 0 h 587"/>
                <a:gd name="T4" fmla="*/ 335 w 676"/>
                <a:gd name="T5" fmla="*/ 587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0" y="0"/>
                  </a:lnTo>
                  <a:lnTo>
                    <a:pt x="335" y="587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39A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332"/>
            <p:cNvSpPr>
              <a:spLocks/>
            </p:cNvSpPr>
            <p:nvPr/>
          </p:nvSpPr>
          <p:spPr bwMode="auto">
            <a:xfrm>
              <a:off x="561975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0 w 676"/>
                <a:gd name="T3" fmla="*/ 0 h 587"/>
                <a:gd name="T4" fmla="*/ 335 w 676"/>
                <a:gd name="T5" fmla="*/ 587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0" y="0"/>
                  </a:lnTo>
                  <a:lnTo>
                    <a:pt x="335" y="587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333"/>
            <p:cNvSpPr>
              <a:spLocks/>
            </p:cNvSpPr>
            <p:nvPr/>
          </p:nvSpPr>
          <p:spPr bwMode="auto">
            <a:xfrm>
              <a:off x="20638" y="5289550"/>
              <a:ext cx="1073150" cy="931863"/>
            </a:xfrm>
            <a:custGeom>
              <a:avLst/>
              <a:gdLst>
                <a:gd name="T0" fmla="*/ 341 w 676"/>
                <a:gd name="T1" fmla="*/ 0 h 587"/>
                <a:gd name="T2" fmla="*/ 0 w 676"/>
                <a:gd name="T3" fmla="*/ 587 h 587"/>
                <a:gd name="T4" fmla="*/ 676 w 676"/>
                <a:gd name="T5" fmla="*/ 587 h 587"/>
                <a:gd name="T6" fmla="*/ 341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341" y="0"/>
                  </a:moveTo>
                  <a:lnTo>
                    <a:pt x="0" y="587"/>
                  </a:lnTo>
                  <a:lnTo>
                    <a:pt x="676" y="587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1D84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334"/>
            <p:cNvSpPr>
              <a:spLocks/>
            </p:cNvSpPr>
            <p:nvPr/>
          </p:nvSpPr>
          <p:spPr bwMode="auto">
            <a:xfrm>
              <a:off x="20638" y="5289550"/>
              <a:ext cx="1073150" cy="931863"/>
            </a:xfrm>
            <a:custGeom>
              <a:avLst/>
              <a:gdLst>
                <a:gd name="T0" fmla="*/ 341 w 676"/>
                <a:gd name="T1" fmla="*/ 0 h 587"/>
                <a:gd name="T2" fmla="*/ 0 w 676"/>
                <a:gd name="T3" fmla="*/ 587 h 587"/>
                <a:gd name="T4" fmla="*/ 676 w 676"/>
                <a:gd name="T5" fmla="*/ 587 h 587"/>
                <a:gd name="T6" fmla="*/ 341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341" y="0"/>
                  </a:moveTo>
                  <a:lnTo>
                    <a:pt x="0" y="587"/>
                  </a:lnTo>
                  <a:lnTo>
                    <a:pt x="676" y="587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335"/>
            <p:cNvSpPr>
              <a:spLocks/>
            </p:cNvSpPr>
            <p:nvPr/>
          </p:nvSpPr>
          <p:spPr bwMode="auto">
            <a:xfrm>
              <a:off x="-25400" y="5289550"/>
              <a:ext cx="587375" cy="931863"/>
            </a:xfrm>
            <a:custGeom>
              <a:avLst/>
              <a:gdLst>
                <a:gd name="T0" fmla="*/ 370 w 370"/>
                <a:gd name="T1" fmla="*/ 0 h 587"/>
                <a:gd name="T2" fmla="*/ 0 w 370"/>
                <a:gd name="T3" fmla="*/ 0 h 587"/>
                <a:gd name="T4" fmla="*/ 0 w 370"/>
                <a:gd name="T5" fmla="*/ 535 h 587"/>
                <a:gd name="T6" fmla="*/ 29 w 370"/>
                <a:gd name="T7" fmla="*/ 587 h 587"/>
                <a:gd name="T8" fmla="*/ 370 w 370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7">
                  <a:moveTo>
                    <a:pt x="370" y="0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29" y="587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1C7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336"/>
            <p:cNvSpPr>
              <a:spLocks/>
            </p:cNvSpPr>
            <p:nvPr/>
          </p:nvSpPr>
          <p:spPr bwMode="auto">
            <a:xfrm>
              <a:off x="-25400" y="5289550"/>
              <a:ext cx="587375" cy="931863"/>
            </a:xfrm>
            <a:custGeom>
              <a:avLst/>
              <a:gdLst>
                <a:gd name="T0" fmla="*/ 370 w 370"/>
                <a:gd name="T1" fmla="*/ 0 h 587"/>
                <a:gd name="T2" fmla="*/ 0 w 370"/>
                <a:gd name="T3" fmla="*/ 0 h 587"/>
                <a:gd name="T4" fmla="*/ 0 w 370"/>
                <a:gd name="T5" fmla="*/ 535 h 587"/>
                <a:gd name="T6" fmla="*/ 29 w 370"/>
                <a:gd name="T7" fmla="*/ 587 h 587"/>
                <a:gd name="T8" fmla="*/ 370 w 370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7">
                  <a:moveTo>
                    <a:pt x="370" y="0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29" y="587"/>
                  </a:lnTo>
                  <a:lnTo>
                    <a:pt x="3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337"/>
            <p:cNvSpPr>
              <a:spLocks/>
            </p:cNvSpPr>
            <p:nvPr/>
          </p:nvSpPr>
          <p:spPr bwMode="auto">
            <a:xfrm>
              <a:off x="-25400" y="6138863"/>
              <a:ext cx="46038" cy="82550"/>
            </a:xfrm>
            <a:custGeom>
              <a:avLst/>
              <a:gdLst>
                <a:gd name="T0" fmla="*/ 0 w 29"/>
                <a:gd name="T1" fmla="*/ 0 h 52"/>
                <a:gd name="T2" fmla="*/ 0 w 29"/>
                <a:gd name="T3" fmla="*/ 52 h 52"/>
                <a:gd name="T4" fmla="*/ 29 w 29"/>
                <a:gd name="T5" fmla="*/ 52 h 52"/>
                <a:gd name="T6" fmla="*/ 0 w 29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2">
                  <a:moveTo>
                    <a:pt x="0" y="0"/>
                  </a:moveTo>
                  <a:lnTo>
                    <a:pt x="0" y="52"/>
                  </a:lnTo>
                  <a:lnTo>
                    <a:pt x="2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C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338"/>
            <p:cNvSpPr>
              <a:spLocks/>
            </p:cNvSpPr>
            <p:nvPr/>
          </p:nvSpPr>
          <p:spPr bwMode="auto">
            <a:xfrm>
              <a:off x="-25400" y="6138863"/>
              <a:ext cx="46038" cy="82550"/>
            </a:xfrm>
            <a:custGeom>
              <a:avLst/>
              <a:gdLst>
                <a:gd name="T0" fmla="*/ 0 w 29"/>
                <a:gd name="T1" fmla="*/ 0 h 52"/>
                <a:gd name="T2" fmla="*/ 0 w 29"/>
                <a:gd name="T3" fmla="*/ 52 h 52"/>
                <a:gd name="T4" fmla="*/ 29 w 29"/>
                <a:gd name="T5" fmla="*/ 52 h 52"/>
                <a:gd name="T6" fmla="*/ 0 w 29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2">
                  <a:moveTo>
                    <a:pt x="0" y="0"/>
                  </a:moveTo>
                  <a:lnTo>
                    <a:pt x="0" y="52"/>
                  </a:lnTo>
                  <a:lnTo>
                    <a:pt x="29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339"/>
            <p:cNvSpPr>
              <a:spLocks/>
            </p:cNvSpPr>
            <p:nvPr/>
          </p:nvSpPr>
          <p:spPr bwMode="auto">
            <a:xfrm>
              <a:off x="432435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D8EC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41"/>
            <p:cNvSpPr>
              <a:spLocks/>
            </p:cNvSpPr>
            <p:nvPr/>
          </p:nvSpPr>
          <p:spPr bwMode="auto">
            <a:xfrm>
              <a:off x="432435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342"/>
            <p:cNvSpPr>
              <a:spLocks/>
            </p:cNvSpPr>
            <p:nvPr/>
          </p:nvSpPr>
          <p:spPr bwMode="auto">
            <a:xfrm>
              <a:off x="3783013" y="4367213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C9E6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343"/>
            <p:cNvSpPr>
              <a:spLocks/>
            </p:cNvSpPr>
            <p:nvPr/>
          </p:nvSpPr>
          <p:spPr bwMode="auto">
            <a:xfrm>
              <a:off x="3783013" y="4367213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344"/>
            <p:cNvSpPr>
              <a:spLocks/>
            </p:cNvSpPr>
            <p:nvPr/>
          </p:nvSpPr>
          <p:spPr bwMode="auto">
            <a:xfrm>
              <a:off x="3251200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C1E6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45"/>
            <p:cNvSpPr>
              <a:spLocks/>
            </p:cNvSpPr>
            <p:nvPr/>
          </p:nvSpPr>
          <p:spPr bwMode="auto">
            <a:xfrm>
              <a:off x="3251200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346"/>
            <p:cNvSpPr>
              <a:spLocks/>
            </p:cNvSpPr>
            <p:nvPr/>
          </p:nvSpPr>
          <p:spPr bwMode="auto">
            <a:xfrm>
              <a:off x="2709863" y="4367213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8ED3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347"/>
            <p:cNvSpPr>
              <a:spLocks/>
            </p:cNvSpPr>
            <p:nvPr/>
          </p:nvSpPr>
          <p:spPr bwMode="auto">
            <a:xfrm>
              <a:off x="2709863" y="4367213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348"/>
            <p:cNvSpPr>
              <a:spLocks/>
            </p:cNvSpPr>
            <p:nvPr/>
          </p:nvSpPr>
          <p:spPr bwMode="auto">
            <a:xfrm>
              <a:off x="2176463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ACF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349"/>
            <p:cNvSpPr>
              <a:spLocks/>
            </p:cNvSpPr>
            <p:nvPr/>
          </p:nvSpPr>
          <p:spPr bwMode="auto">
            <a:xfrm>
              <a:off x="2176463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350"/>
            <p:cNvSpPr>
              <a:spLocks/>
            </p:cNvSpPr>
            <p:nvPr/>
          </p:nvSpPr>
          <p:spPr bwMode="auto">
            <a:xfrm>
              <a:off x="1635125" y="4367213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61B8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351"/>
            <p:cNvSpPr>
              <a:spLocks/>
            </p:cNvSpPr>
            <p:nvPr/>
          </p:nvSpPr>
          <p:spPr bwMode="auto">
            <a:xfrm>
              <a:off x="1635125" y="4367213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352"/>
            <p:cNvSpPr>
              <a:spLocks/>
            </p:cNvSpPr>
            <p:nvPr/>
          </p:nvSpPr>
          <p:spPr bwMode="auto">
            <a:xfrm>
              <a:off x="1093788" y="43672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39A2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353"/>
            <p:cNvSpPr>
              <a:spLocks/>
            </p:cNvSpPr>
            <p:nvPr/>
          </p:nvSpPr>
          <p:spPr bwMode="auto">
            <a:xfrm>
              <a:off x="1093788" y="43672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354"/>
            <p:cNvSpPr>
              <a:spLocks/>
            </p:cNvSpPr>
            <p:nvPr/>
          </p:nvSpPr>
          <p:spPr bwMode="auto">
            <a:xfrm>
              <a:off x="561975" y="4367213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39A3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355"/>
            <p:cNvSpPr>
              <a:spLocks/>
            </p:cNvSpPr>
            <p:nvPr/>
          </p:nvSpPr>
          <p:spPr bwMode="auto">
            <a:xfrm>
              <a:off x="561975" y="4367213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356"/>
            <p:cNvSpPr>
              <a:spLocks/>
            </p:cNvSpPr>
            <p:nvPr/>
          </p:nvSpPr>
          <p:spPr bwMode="auto">
            <a:xfrm>
              <a:off x="20638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1E9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357"/>
            <p:cNvSpPr>
              <a:spLocks/>
            </p:cNvSpPr>
            <p:nvPr/>
          </p:nvSpPr>
          <p:spPr bwMode="auto">
            <a:xfrm>
              <a:off x="20638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358"/>
            <p:cNvSpPr>
              <a:spLocks/>
            </p:cNvSpPr>
            <p:nvPr/>
          </p:nvSpPr>
          <p:spPr bwMode="auto">
            <a:xfrm>
              <a:off x="-25400" y="4367213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51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51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B7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359"/>
            <p:cNvSpPr>
              <a:spLocks/>
            </p:cNvSpPr>
            <p:nvPr/>
          </p:nvSpPr>
          <p:spPr bwMode="auto">
            <a:xfrm>
              <a:off x="-25400" y="4367213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51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51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360"/>
            <p:cNvSpPr>
              <a:spLocks/>
            </p:cNvSpPr>
            <p:nvPr/>
          </p:nvSpPr>
          <p:spPr bwMode="auto">
            <a:xfrm>
              <a:off x="-25400" y="4367213"/>
              <a:ext cx="46038" cy="80963"/>
            </a:xfrm>
            <a:custGeom>
              <a:avLst/>
              <a:gdLst>
                <a:gd name="T0" fmla="*/ 29 w 29"/>
                <a:gd name="T1" fmla="*/ 0 h 51"/>
                <a:gd name="T2" fmla="*/ 0 w 29"/>
                <a:gd name="T3" fmla="*/ 0 h 51"/>
                <a:gd name="T4" fmla="*/ 0 w 29"/>
                <a:gd name="T5" fmla="*/ 51 h 51"/>
                <a:gd name="T6" fmla="*/ 29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2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621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361"/>
            <p:cNvSpPr>
              <a:spLocks/>
            </p:cNvSpPr>
            <p:nvPr/>
          </p:nvSpPr>
          <p:spPr bwMode="auto">
            <a:xfrm>
              <a:off x="-25400" y="4367213"/>
              <a:ext cx="46038" cy="80963"/>
            </a:xfrm>
            <a:custGeom>
              <a:avLst/>
              <a:gdLst>
                <a:gd name="T0" fmla="*/ 29 w 29"/>
                <a:gd name="T1" fmla="*/ 0 h 51"/>
                <a:gd name="T2" fmla="*/ 0 w 29"/>
                <a:gd name="T3" fmla="*/ 0 h 51"/>
                <a:gd name="T4" fmla="*/ 0 w 29"/>
                <a:gd name="T5" fmla="*/ 51 h 51"/>
                <a:gd name="T6" fmla="*/ 29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2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362"/>
            <p:cNvSpPr>
              <a:spLocks/>
            </p:cNvSpPr>
            <p:nvPr/>
          </p:nvSpPr>
          <p:spPr bwMode="auto">
            <a:xfrm>
              <a:off x="4324350" y="3444875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D1E7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363"/>
            <p:cNvSpPr>
              <a:spLocks/>
            </p:cNvSpPr>
            <p:nvPr/>
          </p:nvSpPr>
          <p:spPr bwMode="auto">
            <a:xfrm>
              <a:off x="4324350" y="3444875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364"/>
            <p:cNvSpPr>
              <a:spLocks/>
            </p:cNvSpPr>
            <p:nvPr/>
          </p:nvSpPr>
          <p:spPr bwMode="auto">
            <a:xfrm>
              <a:off x="3783013" y="3444875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C7E5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365"/>
            <p:cNvSpPr>
              <a:spLocks/>
            </p:cNvSpPr>
            <p:nvPr/>
          </p:nvSpPr>
          <p:spPr bwMode="auto">
            <a:xfrm>
              <a:off x="3783013" y="3444875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366"/>
            <p:cNvSpPr>
              <a:spLocks/>
            </p:cNvSpPr>
            <p:nvPr/>
          </p:nvSpPr>
          <p:spPr bwMode="auto">
            <a:xfrm>
              <a:off x="3251200" y="3444875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CBEE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367"/>
            <p:cNvSpPr>
              <a:spLocks/>
            </p:cNvSpPr>
            <p:nvPr/>
          </p:nvSpPr>
          <p:spPr bwMode="auto">
            <a:xfrm>
              <a:off x="3251200" y="3444875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368"/>
            <p:cNvSpPr>
              <a:spLocks/>
            </p:cNvSpPr>
            <p:nvPr/>
          </p:nvSpPr>
          <p:spPr bwMode="auto">
            <a:xfrm>
              <a:off x="2709863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8E5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369"/>
            <p:cNvSpPr>
              <a:spLocks/>
            </p:cNvSpPr>
            <p:nvPr/>
          </p:nvSpPr>
          <p:spPr bwMode="auto">
            <a:xfrm>
              <a:off x="2709863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370"/>
            <p:cNvSpPr>
              <a:spLocks/>
            </p:cNvSpPr>
            <p:nvPr/>
          </p:nvSpPr>
          <p:spPr bwMode="auto">
            <a:xfrm>
              <a:off x="2176463" y="3444875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ED8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371"/>
            <p:cNvSpPr>
              <a:spLocks/>
            </p:cNvSpPr>
            <p:nvPr/>
          </p:nvSpPr>
          <p:spPr bwMode="auto">
            <a:xfrm>
              <a:off x="2176463" y="3444875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372"/>
            <p:cNvSpPr>
              <a:spLocks/>
            </p:cNvSpPr>
            <p:nvPr/>
          </p:nvSpPr>
          <p:spPr bwMode="auto">
            <a:xfrm>
              <a:off x="1635125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ACDE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373"/>
            <p:cNvSpPr>
              <a:spLocks/>
            </p:cNvSpPr>
            <p:nvPr/>
          </p:nvSpPr>
          <p:spPr bwMode="auto">
            <a:xfrm>
              <a:off x="1635125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374"/>
            <p:cNvSpPr>
              <a:spLocks/>
            </p:cNvSpPr>
            <p:nvPr/>
          </p:nvSpPr>
          <p:spPr bwMode="auto">
            <a:xfrm>
              <a:off x="1093788" y="3444875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82C7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375"/>
            <p:cNvSpPr>
              <a:spLocks/>
            </p:cNvSpPr>
            <p:nvPr/>
          </p:nvSpPr>
          <p:spPr bwMode="auto">
            <a:xfrm>
              <a:off x="1093788" y="3444875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376"/>
            <p:cNvSpPr>
              <a:spLocks/>
            </p:cNvSpPr>
            <p:nvPr/>
          </p:nvSpPr>
          <p:spPr bwMode="auto">
            <a:xfrm>
              <a:off x="561975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4DAC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77"/>
            <p:cNvSpPr>
              <a:spLocks/>
            </p:cNvSpPr>
            <p:nvPr/>
          </p:nvSpPr>
          <p:spPr bwMode="auto">
            <a:xfrm>
              <a:off x="561975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378"/>
            <p:cNvSpPr>
              <a:spLocks/>
            </p:cNvSpPr>
            <p:nvPr/>
          </p:nvSpPr>
          <p:spPr bwMode="auto">
            <a:xfrm>
              <a:off x="20638" y="3444875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1C8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379"/>
            <p:cNvSpPr>
              <a:spLocks/>
            </p:cNvSpPr>
            <p:nvPr/>
          </p:nvSpPr>
          <p:spPr bwMode="auto">
            <a:xfrm>
              <a:off x="20638" y="3444875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380"/>
            <p:cNvSpPr>
              <a:spLocks/>
            </p:cNvSpPr>
            <p:nvPr/>
          </p:nvSpPr>
          <p:spPr bwMode="auto">
            <a:xfrm>
              <a:off x="-25400" y="3444875"/>
              <a:ext cx="587375" cy="922338"/>
            </a:xfrm>
            <a:custGeom>
              <a:avLst/>
              <a:gdLst>
                <a:gd name="T0" fmla="*/ 370 w 370"/>
                <a:gd name="T1" fmla="*/ 0 h 581"/>
                <a:gd name="T2" fmla="*/ 0 w 370"/>
                <a:gd name="T3" fmla="*/ 0 h 581"/>
                <a:gd name="T4" fmla="*/ 0 w 370"/>
                <a:gd name="T5" fmla="*/ 535 h 581"/>
                <a:gd name="T6" fmla="*/ 29 w 370"/>
                <a:gd name="T7" fmla="*/ 581 h 581"/>
                <a:gd name="T8" fmla="*/ 370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370" y="0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29" y="58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163F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81"/>
            <p:cNvSpPr>
              <a:spLocks/>
            </p:cNvSpPr>
            <p:nvPr/>
          </p:nvSpPr>
          <p:spPr bwMode="auto">
            <a:xfrm>
              <a:off x="-25400" y="3444875"/>
              <a:ext cx="587375" cy="922338"/>
            </a:xfrm>
            <a:custGeom>
              <a:avLst/>
              <a:gdLst>
                <a:gd name="T0" fmla="*/ 370 w 370"/>
                <a:gd name="T1" fmla="*/ 0 h 581"/>
                <a:gd name="T2" fmla="*/ 0 w 370"/>
                <a:gd name="T3" fmla="*/ 0 h 581"/>
                <a:gd name="T4" fmla="*/ 0 w 370"/>
                <a:gd name="T5" fmla="*/ 535 h 581"/>
                <a:gd name="T6" fmla="*/ 29 w 370"/>
                <a:gd name="T7" fmla="*/ 581 h 581"/>
                <a:gd name="T8" fmla="*/ 370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370" y="0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29" y="581"/>
                  </a:lnTo>
                  <a:lnTo>
                    <a:pt x="3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382"/>
            <p:cNvSpPr>
              <a:spLocks/>
            </p:cNvSpPr>
            <p:nvPr/>
          </p:nvSpPr>
          <p:spPr bwMode="auto">
            <a:xfrm>
              <a:off x="-25400" y="4294188"/>
              <a:ext cx="46038" cy="73025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46 h 46"/>
                <a:gd name="T4" fmla="*/ 29 w 29"/>
                <a:gd name="T5" fmla="*/ 46 h 46"/>
                <a:gd name="T6" fmla="*/ 0 w 2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lnTo>
                    <a:pt x="0" y="46"/>
                  </a:lnTo>
                  <a:lnTo>
                    <a:pt x="29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D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383"/>
            <p:cNvSpPr>
              <a:spLocks/>
            </p:cNvSpPr>
            <p:nvPr/>
          </p:nvSpPr>
          <p:spPr bwMode="auto">
            <a:xfrm>
              <a:off x="-25400" y="4294188"/>
              <a:ext cx="46038" cy="73025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46 h 46"/>
                <a:gd name="T4" fmla="*/ 29 w 29"/>
                <a:gd name="T5" fmla="*/ 46 h 46"/>
                <a:gd name="T6" fmla="*/ 0 w 2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lnTo>
                    <a:pt x="0" y="46"/>
                  </a:lnTo>
                  <a:lnTo>
                    <a:pt x="29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384"/>
            <p:cNvSpPr>
              <a:spLocks/>
            </p:cNvSpPr>
            <p:nvPr/>
          </p:nvSpPr>
          <p:spPr bwMode="auto">
            <a:xfrm>
              <a:off x="4865688" y="2522538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E2F2F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385"/>
            <p:cNvSpPr>
              <a:spLocks/>
            </p:cNvSpPr>
            <p:nvPr/>
          </p:nvSpPr>
          <p:spPr bwMode="auto">
            <a:xfrm>
              <a:off x="4865688" y="2522538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386"/>
            <p:cNvSpPr>
              <a:spLocks/>
            </p:cNvSpPr>
            <p:nvPr/>
          </p:nvSpPr>
          <p:spPr bwMode="auto">
            <a:xfrm>
              <a:off x="432435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DCF1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387"/>
            <p:cNvSpPr>
              <a:spLocks/>
            </p:cNvSpPr>
            <p:nvPr/>
          </p:nvSpPr>
          <p:spPr bwMode="auto">
            <a:xfrm>
              <a:off x="432435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388"/>
            <p:cNvSpPr>
              <a:spLocks/>
            </p:cNvSpPr>
            <p:nvPr/>
          </p:nvSpPr>
          <p:spPr bwMode="auto">
            <a:xfrm>
              <a:off x="3783013" y="2522538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C0E3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389"/>
            <p:cNvSpPr>
              <a:spLocks/>
            </p:cNvSpPr>
            <p:nvPr/>
          </p:nvSpPr>
          <p:spPr bwMode="auto">
            <a:xfrm>
              <a:off x="3783013" y="2522538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390"/>
            <p:cNvSpPr>
              <a:spLocks/>
            </p:cNvSpPr>
            <p:nvPr/>
          </p:nvSpPr>
          <p:spPr bwMode="auto">
            <a:xfrm>
              <a:off x="3251200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ACDD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391"/>
            <p:cNvSpPr>
              <a:spLocks/>
            </p:cNvSpPr>
            <p:nvPr/>
          </p:nvSpPr>
          <p:spPr bwMode="auto">
            <a:xfrm>
              <a:off x="3251200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392"/>
            <p:cNvSpPr>
              <a:spLocks/>
            </p:cNvSpPr>
            <p:nvPr/>
          </p:nvSpPr>
          <p:spPr bwMode="auto">
            <a:xfrm>
              <a:off x="2709863" y="2522538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B7E4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393"/>
            <p:cNvSpPr>
              <a:spLocks/>
            </p:cNvSpPr>
            <p:nvPr/>
          </p:nvSpPr>
          <p:spPr bwMode="auto">
            <a:xfrm>
              <a:off x="2709863" y="2522538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394"/>
            <p:cNvSpPr>
              <a:spLocks/>
            </p:cNvSpPr>
            <p:nvPr/>
          </p:nvSpPr>
          <p:spPr bwMode="auto">
            <a:xfrm>
              <a:off x="2176463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A9D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395"/>
            <p:cNvSpPr>
              <a:spLocks/>
            </p:cNvSpPr>
            <p:nvPr/>
          </p:nvSpPr>
          <p:spPr bwMode="auto">
            <a:xfrm>
              <a:off x="2176463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396"/>
            <p:cNvSpPr>
              <a:spLocks/>
            </p:cNvSpPr>
            <p:nvPr/>
          </p:nvSpPr>
          <p:spPr bwMode="auto">
            <a:xfrm>
              <a:off x="1635125" y="2522538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7CC1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397"/>
            <p:cNvSpPr>
              <a:spLocks/>
            </p:cNvSpPr>
            <p:nvPr/>
          </p:nvSpPr>
          <p:spPr bwMode="auto">
            <a:xfrm>
              <a:off x="1635125" y="2522538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398"/>
            <p:cNvSpPr>
              <a:spLocks/>
            </p:cNvSpPr>
            <p:nvPr/>
          </p:nvSpPr>
          <p:spPr bwMode="auto">
            <a:xfrm>
              <a:off x="1093788" y="2522538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2D97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399"/>
            <p:cNvSpPr>
              <a:spLocks/>
            </p:cNvSpPr>
            <p:nvPr/>
          </p:nvSpPr>
          <p:spPr bwMode="auto">
            <a:xfrm>
              <a:off x="1093788" y="2522538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400"/>
            <p:cNvSpPr>
              <a:spLocks/>
            </p:cNvSpPr>
            <p:nvPr/>
          </p:nvSpPr>
          <p:spPr bwMode="auto">
            <a:xfrm>
              <a:off x="561975" y="2522538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A97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401"/>
            <p:cNvSpPr>
              <a:spLocks/>
            </p:cNvSpPr>
            <p:nvPr/>
          </p:nvSpPr>
          <p:spPr bwMode="auto">
            <a:xfrm>
              <a:off x="561975" y="2522538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402"/>
            <p:cNvSpPr>
              <a:spLocks/>
            </p:cNvSpPr>
            <p:nvPr/>
          </p:nvSpPr>
          <p:spPr bwMode="auto">
            <a:xfrm>
              <a:off x="20638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185CE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403"/>
            <p:cNvSpPr>
              <a:spLocks/>
            </p:cNvSpPr>
            <p:nvPr/>
          </p:nvSpPr>
          <p:spPr bwMode="auto">
            <a:xfrm>
              <a:off x="20638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404"/>
            <p:cNvSpPr>
              <a:spLocks/>
            </p:cNvSpPr>
            <p:nvPr/>
          </p:nvSpPr>
          <p:spPr bwMode="auto">
            <a:xfrm>
              <a:off x="-25400" y="2522538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51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51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531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405"/>
            <p:cNvSpPr>
              <a:spLocks/>
            </p:cNvSpPr>
            <p:nvPr/>
          </p:nvSpPr>
          <p:spPr bwMode="auto">
            <a:xfrm>
              <a:off x="-25400" y="2522538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51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51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406"/>
            <p:cNvSpPr>
              <a:spLocks/>
            </p:cNvSpPr>
            <p:nvPr/>
          </p:nvSpPr>
          <p:spPr bwMode="auto">
            <a:xfrm>
              <a:off x="-25400" y="2522538"/>
              <a:ext cx="46038" cy="80963"/>
            </a:xfrm>
            <a:custGeom>
              <a:avLst/>
              <a:gdLst>
                <a:gd name="T0" fmla="*/ 29 w 29"/>
                <a:gd name="T1" fmla="*/ 0 h 51"/>
                <a:gd name="T2" fmla="*/ 0 w 29"/>
                <a:gd name="T3" fmla="*/ 0 h 51"/>
                <a:gd name="T4" fmla="*/ 0 w 29"/>
                <a:gd name="T5" fmla="*/ 51 h 51"/>
                <a:gd name="T6" fmla="*/ 29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2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21C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407"/>
            <p:cNvSpPr>
              <a:spLocks/>
            </p:cNvSpPr>
            <p:nvPr/>
          </p:nvSpPr>
          <p:spPr bwMode="auto">
            <a:xfrm>
              <a:off x="-25400" y="2522538"/>
              <a:ext cx="46038" cy="80963"/>
            </a:xfrm>
            <a:custGeom>
              <a:avLst/>
              <a:gdLst>
                <a:gd name="T0" fmla="*/ 29 w 29"/>
                <a:gd name="T1" fmla="*/ 0 h 51"/>
                <a:gd name="T2" fmla="*/ 0 w 29"/>
                <a:gd name="T3" fmla="*/ 0 h 51"/>
                <a:gd name="T4" fmla="*/ 0 w 29"/>
                <a:gd name="T5" fmla="*/ 51 h 51"/>
                <a:gd name="T6" fmla="*/ 29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2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408"/>
            <p:cNvSpPr>
              <a:spLocks/>
            </p:cNvSpPr>
            <p:nvPr/>
          </p:nvSpPr>
          <p:spPr bwMode="auto">
            <a:xfrm>
              <a:off x="4865688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E2F2F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409"/>
            <p:cNvSpPr>
              <a:spLocks/>
            </p:cNvSpPr>
            <p:nvPr/>
          </p:nvSpPr>
          <p:spPr bwMode="auto">
            <a:xfrm>
              <a:off x="4865688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410"/>
            <p:cNvSpPr>
              <a:spLocks/>
            </p:cNvSpPr>
            <p:nvPr/>
          </p:nvSpPr>
          <p:spPr bwMode="auto">
            <a:xfrm>
              <a:off x="3783013" y="1600200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CFEB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411"/>
            <p:cNvSpPr>
              <a:spLocks/>
            </p:cNvSpPr>
            <p:nvPr/>
          </p:nvSpPr>
          <p:spPr bwMode="auto">
            <a:xfrm>
              <a:off x="3783013" y="1600200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412"/>
            <p:cNvSpPr>
              <a:spLocks/>
            </p:cNvSpPr>
            <p:nvPr/>
          </p:nvSpPr>
          <p:spPr bwMode="auto">
            <a:xfrm>
              <a:off x="3251200" y="1600200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A9D9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413"/>
            <p:cNvSpPr>
              <a:spLocks/>
            </p:cNvSpPr>
            <p:nvPr/>
          </p:nvSpPr>
          <p:spPr bwMode="auto">
            <a:xfrm>
              <a:off x="3251200" y="1600200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414"/>
            <p:cNvSpPr>
              <a:spLocks/>
            </p:cNvSpPr>
            <p:nvPr/>
          </p:nvSpPr>
          <p:spPr bwMode="auto">
            <a:xfrm>
              <a:off x="2709863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97D2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415"/>
            <p:cNvSpPr>
              <a:spLocks/>
            </p:cNvSpPr>
            <p:nvPr/>
          </p:nvSpPr>
          <p:spPr bwMode="auto">
            <a:xfrm>
              <a:off x="2709863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416"/>
            <p:cNvSpPr>
              <a:spLocks/>
            </p:cNvSpPr>
            <p:nvPr/>
          </p:nvSpPr>
          <p:spPr bwMode="auto">
            <a:xfrm>
              <a:off x="2176463" y="1600200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4D1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417"/>
            <p:cNvSpPr>
              <a:spLocks/>
            </p:cNvSpPr>
            <p:nvPr/>
          </p:nvSpPr>
          <p:spPr bwMode="auto">
            <a:xfrm>
              <a:off x="2176463" y="1600200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418"/>
            <p:cNvSpPr>
              <a:spLocks/>
            </p:cNvSpPr>
            <p:nvPr/>
          </p:nvSpPr>
          <p:spPr bwMode="auto">
            <a:xfrm>
              <a:off x="1635125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61B4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419"/>
            <p:cNvSpPr>
              <a:spLocks/>
            </p:cNvSpPr>
            <p:nvPr/>
          </p:nvSpPr>
          <p:spPr bwMode="auto">
            <a:xfrm>
              <a:off x="1635125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420"/>
            <p:cNvSpPr>
              <a:spLocks/>
            </p:cNvSpPr>
            <p:nvPr/>
          </p:nvSpPr>
          <p:spPr bwMode="auto">
            <a:xfrm>
              <a:off x="1093788" y="1600200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369C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421"/>
            <p:cNvSpPr>
              <a:spLocks/>
            </p:cNvSpPr>
            <p:nvPr/>
          </p:nvSpPr>
          <p:spPr bwMode="auto">
            <a:xfrm>
              <a:off x="1093788" y="1600200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422"/>
            <p:cNvSpPr>
              <a:spLocks/>
            </p:cNvSpPr>
            <p:nvPr/>
          </p:nvSpPr>
          <p:spPr bwMode="auto">
            <a:xfrm>
              <a:off x="561975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1D84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423"/>
            <p:cNvSpPr>
              <a:spLocks/>
            </p:cNvSpPr>
            <p:nvPr/>
          </p:nvSpPr>
          <p:spPr bwMode="auto">
            <a:xfrm>
              <a:off x="561975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424"/>
            <p:cNvSpPr>
              <a:spLocks/>
            </p:cNvSpPr>
            <p:nvPr/>
          </p:nvSpPr>
          <p:spPr bwMode="auto">
            <a:xfrm>
              <a:off x="20638" y="1600200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174A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425"/>
            <p:cNvSpPr>
              <a:spLocks/>
            </p:cNvSpPr>
            <p:nvPr/>
          </p:nvSpPr>
          <p:spPr bwMode="auto">
            <a:xfrm>
              <a:off x="20638" y="1600200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426"/>
            <p:cNvSpPr>
              <a:spLocks/>
            </p:cNvSpPr>
            <p:nvPr/>
          </p:nvSpPr>
          <p:spPr bwMode="auto">
            <a:xfrm>
              <a:off x="-25400" y="1600200"/>
              <a:ext cx="587375" cy="922338"/>
            </a:xfrm>
            <a:custGeom>
              <a:avLst/>
              <a:gdLst>
                <a:gd name="T0" fmla="*/ 370 w 370"/>
                <a:gd name="T1" fmla="*/ 0 h 581"/>
                <a:gd name="T2" fmla="*/ 0 w 370"/>
                <a:gd name="T3" fmla="*/ 0 h 581"/>
                <a:gd name="T4" fmla="*/ 0 w 370"/>
                <a:gd name="T5" fmla="*/ 530 h 581"/>
                <a:gd name="T6" fmla="*/ 29 w 370"/>
                <a:gd name="T7" fmla="*/ 581 h 581"/>
                <a:gd name="T8" fmla="*/ 370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370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29" y="58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1423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427"/>
            <p:cNvSpPr>
              <a:spLocks/>
            </p:cNvSpPr>
            <p:nvPr/>
          </p:nvSpPr>
          <p:spPr bwMode="auto">
            <a:xfrm>
              <a:off x="-25400" y="1600200"/>
              <a:ext cx="587375" cy="922338"/>
            </a:xfrm>
            <a:custGeom>
              <a:avLst/>
              <a:gdLst>
                <a:gd name="T0" fmla="*/ 370 w 370"/>
                <a:gd name="T1" fmla="*/ 0 h 581"/>
                <a:gd name="T2" fmla="*/ 0 w 370"/>
                <a:gd name="T3" fmla="*/ 0 h 581"/>
                <a:gd name="T4" fmla="*/ 0 w 370"/>
                <a:gd name="T5" fmla="*/ 530 h 581"/>
                <a:gd name="T6" fmla="*/ 29 w 370"/>
                <a:gd name="T7" fmla="*/ 581 h 581"/>
                <a:gd name="T8" fmla="*/ 370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370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29" y="581"/>
                  </a:lnTo>
                  <a:lnTo>
                    <a:pt x="3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428"/>
            <p:cNvSpPr>
              <a:spLocks/>
            </p:cNvSpPr>
            <p:nvPr/>
          </p:nvSpPr>
          <p:spPr bwMode="auto">
            <a:xfrm>
              <a:off x="-25400" y="2441575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0 w 29"/>
                <a:gd name="T3" fmla="*/ 51 h 51"/>
                <a:gd name="T4" fmla="*/ 29 w 29"/>
                <a:gd name="T5" fmla="*/ 51 h 51"/>
                <a:gd name="T6" fmla="*/ 0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0" y="51"/>
                  </a:lnTo>
                  <a:lnTo>
                    <a:pt x="29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B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429"/>
            <p:cNvSpPr>
              <a:spLocks/>
            </p:cNvSpPr>
            <p:nvPr/>
          </p:nvSpPr>
          <p:spPr bwMode="auto">
            <a:xfrm>
              <a:off x="-25400" y="2441575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0 w 29"/>
                <a:gd name="T3" fmla="*/ 51 h 51"/>
                <a:gd name="T4" fmla="*/ 29 w 29"/>
                <a:gd name="T5" fmla="*/ 51 h 51"/>
                <a:gd name="T6" fmla="*/ 0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0" y="51"/>
                  </a:lnTo>
                  <a:lnTo>
                    <a:pt x="29" y="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430"/>
            <p:cNvSpPr>
              <a:spLocks/>
            </p:cNvSpPr>
            <p:nvPr/>
          </p:nvSpPr>
          <p:spPr bwMode="auto">
            <a:xfrm>
              <a:off x="432435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E0F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431"/>
            <p:cNvSpPr>
              <a:spLocks/>
            </p:cNvSpPr>
            <p:nvPr/>
          </p:nvSpPr>
          <p:spPr bwMode="auto">
            <a:xfrm>
              <a:off x="432435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432"/>
            <p:cNvSpPr>
              <a:spLocks/>
            </p:cNvSpPr>
            <p:nvPr/>
          </p:nvSpPr>
          <p:spPr bwMode="auto">
            <a:xfrm>
              <a:off x="3251200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8E1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433"/>
            <p:cNvSpPr>
              <a:spLocks/>
            </p:cNvSpPr>
            <p:nvPr/>
          </p:nvSpPr>
          <p:spPr bwMode="auto">
            <a:xfrm>
              <a:off x="3251200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434"/>
            <p:cNvSpPr>
              <a:spLocks/>
            </p:cNvSpPr>
            <p:nvPr/>
          </p:nvSpPr>
          <p:spPr bwMode="auto">
            <a:xfrm>
              <a:off x="2709863" y="677863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7CC1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435"/>
            <p:cNvSpPr>
              <a:spLocks/>
            </p:cNvSpPr>
            <p:nvPr/>
          </p:nvSpPr>
          <p:spPr bwMode="auto">
            <a:xfrm>
              <a:off x="2709863" y="677863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436"/>
            <p:cNvSpPr>
              <a:spLocks/>
            </p:cNvSpPr>
            <p:nvPr/>
          </p:nvSpPr>
          <p:spPr bwMode="auto">
            <a:xfrm>
              <a:off x="2176463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3F9E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437"/>
            <p:cNvSpPr>
              <a:spLocks/>
            </p:cNvSpPr>
            <p:nvPr/>
          </p:nvSpPr>
          <p:spPr bwMode="auto">
            <a:xfrm>
              <a:off x="2176463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438"/>
            <p:cNvSpPr>
              <a:spLocks/>
            </p:cNvSpPr>
            <p:nvPr/>
          </p:nvSpPr>
          <p:spPr bwMode="auto">
            <a:xfrm>
              <a:off x="1635125" y="677863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4FA9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439"/>
            <p:cNvSpPr>
              <a:spLocks/>
            </p:cNvSpPr>
            <p:nvPr/>
          </p:nvSpPr>
          <p:spPr bwMode="auto">
            <a:xfrm>
              <a:off x="1635125" y="677863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440"/>
            <p:cNvSpPr>
              <a:spLocks/>
            </p:cNvSpPr>
            <p:nvPr/>
          </p:nvSpPr>
          <p:spPr bwMode="auto">
            <a:xfrm>
              <a:off x="1093788" y="67786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4FA7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441"/>
            <p:cNvSpPr>
              <a:spLocks/>
            </p:cNvSpPr>
            <p:nvPr/>
          </p:nvSpPr>
          <p:spPr bwMode="auto">
            <a:xfrm>
              <a:off x="1093788" y="67786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442"/>
            <p:cNvSpPr>
              <a:spLocks/>
            </p:cNvSpPr>
            <p:nvPr/>
          </p:nvSpPr>
          <p:spPr bwMode="auto">
            <a:xfrm>
              <a:off x="561975" y="677863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1C78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443"/>
            <p:cNvSpPr>
              <a:spLocks/>
            </p:cNvSpPr>
            <p:nvPr/>
          </p:nvSpPr>
          <p:spPr bwMode="auto">
            <a:xfrm>
              <a:off x="561975" y="677863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444"/>
            <p:cNvSpPr>
              <a:spLocks/>
            </p:cNvSpPr>
            <p:nvPr/>
          </p:nvSpPr>
          <p:spPr bwMode="auto">
            <a:xfrm>
              <a:off x="20638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1742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445"/>
            <p:cNvSpPr>
              <a:spLocks/>
            </p:cNvSpPr>
            <p:nvPr/>
          </p:nvSpPr>
          <p:spPr bwMode="auto">
            <a:xfrm>
              <a:off x="20638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446"/>
            <p:cNvSpPr>
              <a:spLocks/>
            </p:cNvSpPr>
            <p:nvPr/>
          </p:nvSpPr>
          <p:spPr bwMode="auto">
            <a:xfrm>
              <a:off x="-25400" y="677863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46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46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31D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447"/>
            <p:cNvSpPr>
              <a:spLocks/>
            </p:cNvSpPr>
            <p:nvPr/>
          </p:nvSpPr>
          <p:spPr bwMode="auto">
            <a:xfrm>
              <a:off x="-25400" y="677863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46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46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448"/>
            <p:cNvSpPr>
              <a:spLocks/>
            </p:cNvSpPr>
            <p:nvPr/>
          </p:nvSpPr>
          <p:spPr bwMode="auto">
            <a:xfrm>
              <a:off x="-25400" y="677863"/>
              <a:ext cx="46038" cy="73025"/>
            </a:xfrm>
            <a:custGeom>
              <a:avLst/>
              <a:gdLst>
                <a:gd name="T0" fmla="*/ 29 w 29"/>
                <a:gd name="T1" fmla="*/ 0 h 46"/>
                <a:gd name="T2" fmla="*/ 0 w 29"/>
                <a:gd name="T3" fmla="*/ 0 h 46"/>
                <a:gd name="T4" fmla="*/ 0 w 29"/>
                <a:gd name="T5" fmla="*/ 46 h 46"/>
                <a:gd name="T6" fmla="*/ 29 w 2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29" y="0"/>
                  </a:moveTo>
                  <a:lnTo>
                    <a:pt x="0" y="0"/>
                  </a:lnTo>
                  <a:lnTo>
                    <a:pt x="0" y="4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019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449"/>
            <p:cNvSpPr>
              <a:spLocks/>
            </p:cNvSpPr>
            <p:nvPr/>
          </p:nvSpPr>
          <p:spPr bwMode="auto">
            <a:xfrm>
              <a:off x="-25400" y="677863"/>
              <a:ext cx="46038" cy="73025"/>
            </a:xfrm>
            <a:custGeom>
              <a:avLst/>
              <a:gdLst>
                <a:gd name="T0" fmla="*/ 29 w 29"/>
                <a:gd name="T1" fmla="*/ 0 h 46"/>
                <a:gd name="T2" fmla="*/ 0 w 29"/>
                <a:gd name="T3" fmla="*/ 0 h 46"/>
                <a:gd name="T4" fmla="*/ 0 w 29"/>
                <a:gd name="T5" fmla="*/ 46 h 46"/>
                <a:gd name="T6" fmla="*/ 29 w 2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29" y="0"/>
                  </a:moveTo>
                  <a:lnTo>
                    <a:pt x="0" y="0"/>
                  </a:lnTo>
                  <a:lnTo>
                    <a:pt x="0" y="4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450"/>
            <p:cNvSpPr>
              <a:spLocks/>
            </p:cNvSpPr>
            <p:nvPr/>
          </p:nvSpPr>
          <p:spPr bwMode="auto">
            <a:xfrm>
              <a:off x="4324350" y="7938"/>
              <a:ext cx="1074738" cy="669925"/>
            </a:xfrm>
            <a:custGeom>
              <a:avLst/>
              <a:gdLst>
                <a:gd name="T0" fmla="*/ 432 w 677"/>
                <a:gd name="T1" fmla="*/ 0 h 422"/>
                <a:gd name="T2" fmla="*/ 245 w 677"/>
                <a:gd name="T3" fmla="*/ 0 h 422"/>
                <a:gd name="T4" fmla="*/ 0 w 677"/>
                <a:gd name="T5" fmla="*/ 422 h 422"/>
                <a:gd name="T6" fmla="*/ 677 w 677"/>
                <a:gd name="T7" fmla="*/ 422 h 422"/>
                <a:gd name="T8" fmla="*/ 432 w 677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422">
                  <a:moveTo>
                    <a:pt x="432" y="0"/>
                  </a:moveTo>
                  <a:lnTo>
                    <a:pt x="245" y="0"/>
                  </a:lnTo>
                  <a:lnTo>
                    <a:pt x="0" y="422"/>
                  </a:lnTo>
                  <a:lnTo>
                    <a:pt x="677" y="42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E0F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451"/>
            <p:cNvSpPr>
              <a:spLocks/>
            </p:cNvSpPr>
            <p:nvPr/>
          </p:nvSpPr>
          <p:spPr bwMode="auto">
            <a:xfrm>
              <a:off x="4324350" y="7938"/>
              <a:ext cx="1074738" cy="669925"/>
            </a:xfrm>
            <a:custGeom>
              <a:avLst/>
              <a:gdLst>
                <a:gd name="T0" fmla="*/ 432 w 677"/>
                <a:gd name="T1" fmla="*/ 0 h 422"/>
                <a:gd name="T2" fmla="*/ 245 w 677"/>
                <a:gd name="T3" fmla="*/ 0 h 422"/>
                <a:gd name="T4" fmla="*/ 0 w 677"/>
                <a:gd name="T5" fmla="*/ 422 h 422"/>
                <a:gd name="T6" fmla="*/ 677 w 677"/>
                <a:gd name="T7" fmla="*/ 422 h 422"/>
                <a:gd name="T8" fmla="*/ 432 w 677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422">
                  <a:moveTo>
                    <a:pt x="432" y="0"/>
                  </a:moveTo>
                  <a:lnTo>
                    <a:pt x="245" y="0"/>
                  </a:lnTo>
                  <a:lnTo>
                    <a:pt x="0" y="422"/>
                  </a:lnTo>
                  <a:lnTo>
                    <a:pt x="677" y="422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452"/>
            <p:cNvSpPr>
              <a:spLocks/>
            </p:cNvSpPr>
            <p:nvPr/>
          </p:nvSpPr>
          <p:spPr bwMode="auto">
            <a:xfrm>
              <a:off x="3251200" y="7938"/>
              <a:ext cx="1073150" cy="669925"/>
            </a:xfrm>
            <a:custGeom>
              <a:avLst/>
              <a:gdLst>
                <a:gd name="T0" fmla="*/ 432 w 676"/>
                <a:gd name="T1" fmla="*/ 0 h 422"/>
                <a:gd name="T2" fmla="*/ 244 w 676"/>
                <a:gd name="T3" fmla="*/ 0 h 422"/>
                <a:gd name="T4" fmla="*/ 0 w 676"/>
                <a:gd name="T5" fmla="*/ 422 h 422"/>
                <a:gd name="T6" fmla="*/ 676 w 676"/>
                <a:gd name="T7" fmla="*/ 422 h 422"/>
                <a:gd name="T8" fmla="*/ 432 w 676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2">
                  <a:moveTo>
                    <a:pt x="432" y="0"/>
                  </a:moveTo>
                  <a:lnTo>
                    <a:pt x="244" y="0"/>
                  </a:lnTo>
                  <a:lnTo>
                    <a:pt x="0" y="422"/>
                  </a:lnTo>
                  <a:lnTo>
                    <a:pt x="676" y="42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BAE1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453"/>
            <p:cNvSpPr>
              <a:spLocks/>
            </p:cNvSpPr>
            <p:nvPr/>
          </p:nvSpPr>
          <p:spPr bwMode="auto">
            <a:xfrm>
              <a:off x="3251200" y="7938"/>
              <a:ext cx="1073150" cy="669925"/>
            </a:xfrm>
            <a:custGeom>
              <a:avLst/>
              <a:gdLst>
                <a:gd name="T0" fmla="*/ 432 w 676"/>
                <a:gd name="T1" fmla="*/ 0 h 422"/>
                <a:gd name="T2" fmla="*/ 244 w 676"/>
                <a:gd name="T3" fmla="*/ 0 h 422"/>
                <a:gd name="T4" fmla="*/ 0 w 676"/>
                <a:gd name="T5" fmla="*/ 422 h 422"/>
                <a:gd name="T6" fmla="*/ 676 w 676"/>
                <a:gd name="T7" fmla="*/ 422 h 422"/>
                <a:gd name="T8" fmla="*/ 432 w 676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2">
                  <a:moveTo>
                    <a:pt x="432" y="0"/>
                  </a:moveTo>
                  <a:lnTo>
                    <a:pt x="244" y="0"/>
                  </a:lnTo>
                  <a:lnTo>
                    <a:pt x="0" y="422"/>
                  </a:lnTo>
                  <a:lnTo>
                    <a:pt x="676" y="422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454"/>
            <p:cNvSpPr>
              <a:spLocks/>
            </p:cNvSpPr>
            <p:nvPr/>
          </p:nvSpPr>
          <p:spPr bwMode="auto">
            <a:xfrm>
              <a:off x="2862263" y="7938"/>
              <a:ext cx="776288" cy="669925"/>
            </a:xfrm>
            <a:custGeom>
              <a:avLst/>
              <a:gdLst>
                <a:gd name="T0" fmla="*/ 489 w 489"/>
                <a:gd name="T1" fmla="*/ 0 h 422"/>
                <a:gd name="T2" fmla="*/ 0 w 489"/>
                <a:gd name="T3" fmla="*/ 0 h 422"/>
                <a:gd name="T4" fmla="*/ 245 w 489"/>
                <a:gd name="T5" fmla="*/ 422 h 422"/>
                <a:gd name="T6" fmla="*/ 489 w 489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2">
                  <a:moveTo>
                    <a:pt x="489" y="0"/>
                  </a:moveTo>
                  <a:lnTo>
                    <a:pt x="0" y="0"/>
                  </a:lnTo>
                  <a:lnTo>
                    <a:pt x="245" y="422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8AC7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455"/>
            <p:cNvSpPr>
              <a:spLocks/>
            </p:cNvSpPr>
            <p:nvPr/>
          </p:nvSpPr>
          <p:spPr bwMode="auto">
            <a:xfrm>
              <a:off x="2862263" y="7938"/>
              <a:ext cx="776288" cy="669925"/>
            </a:xfrm>
            <a:custGeom>
              <a:avLst/>
              <a:gdLst>
                <a:gd name="T0" fmla="*/ 489 w 489"/>
                <a:gd name="T1" fmla="*/ 0 h 422"/>
                <a:gd name="T2" fmla="*/ 0 w 489"/>
                <a:gd name="T3" fmla="*/ 0 h 422"/>
                <a:gd name="T4" fmla="*/ 245 w 489"/>
                <a:gd name="T5" fmla="*/ 422 h 422"/>
                <a:gd name="T6" fmla="*/ 489 w 489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2">
                  <a:moveTo>
                    <a:pt x="489" y="0"/>
                  </a:moveTo>
                  <a:lnTo>
                    <a:pt x="0" y="0"/>
                  </a:lnTo>
                  <a:lnTo>
                    <a:pt x="245" y="422"/>
                  </a:lnTo>
                  <a:lnTo>
                    <a:pt x="4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456"/>
            <p:cNvSpPr>
              <a:spLocks/>
            </p:cNvSpPr>
            <p:nvPr/>
          </p:nvSpPr>
          <p:spPr bwMode="auto">
            <a:xfrm>
              <a:off x="1779588" y="7938"/>
              <a:ext cx="785813" cy="669925"/>
            </a:xfrm>
            <a:custGeom>
              <a:avLst/>
              <a:gdLst>
                <a:gd name="T0" fmla="*/ 495 w 495"/>
                <a:gd name="T1" fmla="*/ 0 h 422"/>
                <a:gd name="T2" fmla="*/ 0 w 495"/>
                <a:gd name="T3" fmla="*/ 0 h 422"/>
                <a:gd name="T4" fmla="*/ 250 w 495"/>
                <a:gd name="T5" fmla="*/ 422 h 422"/>
                <a:gd name="T6" fmla="*/ 495 w 495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22">
                  <a:moveTo>
                    <a:pt x="495" y="0"/>
                  </a:moveTo>
                  <a:lnTo>
                    <a:pt x="0" y="0"/>
                  </a:lnTo>
                  <a:lnTo>
                    <a:pt x="250" y="42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57A3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457"/>
            <p:cNvSpPr>
              <a:spLocks/>
            </p:cNvSpPr>
            <p:nvPr/>
          </p:nvSpPr>
          <p:spPr bwMode="auto">
            <a:xfrm>
              <a:off x="1779588" y="7938"/>
              <a:ext cx="785813" cy="669925"/>
            </a:xfrm>
            <a:custGeom>
              <a:avLst/>
              <a:gdLst>
                <a:gd name="T0" fmla="*/ 495 w 495"/>
                <a:gd name="T1" fmla="*/ 0 h 422"/>
                <a:gd name="T2" fmla="*/ 0 w 495"/>
                <a:gd name="T3" fmla="*/ 0 h 422"/>
                <a:gd name="T4" fmla="*/ 250 w 495"/>
                <a:gd name="T5" fmla="*/ 422 h 422"/>
                <a:gd name="T6" fmla="*/ 495 w 495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22">
                  <a:moveTo>
                    <a:pt x="495" y="0"/>
                  </a:moveTo>
                  <a:lnTo>
                    <a:pt x="0" y="0"/>
                  </a:lnTo>
                  <a:lnTo>
                    <a:pt x="250" y="422"/>
                  </a:lnTo>
                  <a:lnTo>
                    <a:pt x="4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458"/>
            <p:cNvSpPr>
              <a:spLocks/>
            </p:cNvSpPr>
            <p:nvPr/>
          </p:nvSpPr>
          <p:spPr bwMode="auto">
            <a:xfrm>
              <a:off x="1093788" y="7938"/>
              <a:ext cx="1082675" cy="669925"/>
            </a:xfrm>
            <a:custGeom>
              <a:avLst/>
              <a:gdLst>
                <a:gd name="T0" fmla="*/ 432 w 682"/>
                <a:gd name="T1" fmla="*/ 0 h 422"/>
                <a:gd name="T2" fmla="*/ 250 w 682"/>
                <a:gd name="T3" fmla="*/ 0 h 422"/>
                <a:gd name="T4" fmla="*/ 0 w 682"/>
                <a:gd name="T5" fmla="*/ 422 h 422"/>
                <a:gd name="T6" fmla="*/ 682 w 682"/>
                <a:gd name="T7" fmla="*/ 422 h 422"/>
                <a:gd name="T8" fmla="*/ 432 w 682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22">
                  <a:moveTo>
                    <a:pt x="432" y="0"/>
                  </a:moveTo>
                  <a:lnTo>
                    <a:pt x="250" y="0"/>
                  </a:lnTo>
                  <a:lnTo>
                    <a:pt x="0" y="422"/>
                  </a:lnTo>
                  <a:lnTo>
                    <a:pt x="682" y="42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2D8E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459"/>
            <p:cNvSpPr>
              <a:spLocks/>
            </p:cNvSpPr>
            <p:nvPr/>
          </p:nvSpPr>
          <p:spPr bwMode="auto">
            <a:xfrm>
              <a:off x="1093788" y="7938"/>
              <a:ext cx="1082675" cy="669925"/>
            </a:xfrm>
            <a:custGeom>
              <a:avLst/>
              <a:gdLst>
                <a:gd name="T0" fmla="*/ 432 w 682"/>
                <a:gd name="T1" fmla="*/ 0 h 422"/>
                <a:gd name="T2" fmla="*/ 250 w 682"/>
                <a:gd name="T3" fmla="*/ 0 h 422"/>
                <a:gd name="T4" fmla="*/ 0 w 682"/>
                <a:gd name="T5" fmla="*/ 422 h 422"/>
                <a:gd name="T6" fmla="*/ 682 w 682"/>
                <a:gd name="T7" fmla="*/ 422 h 422"/>
                <a:gd name="T8" fmla="*/ 432 w 682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22">
                  <a:moveTo>
                    <a:pt x="432" y="0"/>
                  </a:moveTo>
                  <a:lnTo>
                    <a:pt x="250" y="0"/>
                  </a:lnTo>
                  <a:lnTo>
                    <a:pt x="0" y="422"/>
                  </a:lnTo>
                  <a:lnTo>
                    <a:pt x="682" y="422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460"/>
            <p:cNvSpPr>
              <a:spLocks/>
            </p:cNvSpPr>
            <p:nvPr/>
          </p:nvSpPr>
          <p:spPr bwMode="auto">
            <a:xfrm>
              <a:off x="706438" y="7938"/>
              <a:ext cx="784225" cy="669925"/>
            </a:xfrm>
            <a:custGeom>
              <a:avLst/>
              <a:gdLst>
                <a:gd name="T0" fmla="*/ 494 w 494"/>
                <a:gd name="T1" fmla="*/ 0 h 422"/>
                <a:gd name="T2" fmla="*/ 0 w 494"/>
                <a:gd name="T3" fmla="*/ 0 h 422"/>
                <a:gd name="T4" fmla="*/ 244 w 494"/>
                <a:gd name="T5" fmla="*/ 422 h 422"/>
                <a:gd name="T6" fmla="*/ 494 w 494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422">
                  <a:moveTo>
                    <a:pt x="494" y="0"/>
                  </a:moveTo>
                  <a:lnTo>
                    <a:pt x="0" y="0"/>
                  </a:lnTo>
                  <a:lnTo>
                    <a:pt x="244" y="422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1A68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461"/>
            <p:cNvSpPr>
              <a:spLocks/>
            </p:cNvSpPr>
            <p:nvPr/>
          </p:nvSpPr>
          <p:spPr bwMode="auto">
            <a:xfrm>
              <a:off x="706438" y="7938"/>
              <a:ext cx="784225" cy="669925"/>
            </a:xfrm>
            <a:custGeom>
              <a:avLst/>
              <a:gdLst>
                <a:gd name="T0" fmla="*/ 494 w 494"/>
                <a:gd name="T1" fmla="*/ 0 h 422"/>
                <a:gd name="T2" fmla="*/ 0 w 494"/>
                <a:gd name="T3" fmla="*/ 0 h 422"/>
                <a:gd name="T4" fmla="*/ 244 w 494"/>
                <a:gd name="T5" fmla="*/ 422 h 422"/>
                <a:gd name="T6" fmla="*/ 494 w 494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422">
                  <a:moveTo>
                    <a:pt x="494" y="0"/>
                  </a:moveTo>
                  <a:lnTo>
                    <a:pt x="0" y="0"/>
                  </a:lnTo>
                  <a:lnTo>
                    <a:pt x="244" y="422"/>
                  </a:lnTo>
                  <a:lnTo>
                    <a:pt x="4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462"/>
            <p:cNvSpPr>
              <a:spLocks/>
            </p:cNvSpPr>
            <p:nvPr/>
          </p:nvSpPr>
          <p:spPr bwMode="auto">
            <a:xfrm>
              <a:off x="20638" y="7938"/>
              <a:ext cx="1073150" cy="669925"/>
            </a:xfrm>
            <a:custGeom>
              <a:avLst/>
              <a:gdLst>
                <a:gd name="T0" fmla="*/ 432 w 676"/>
                <a:gd name="T1" fmla="*/ 0 h 422"/>
                <a:gd name="T2" fmla="*/ 244 w 676"/>
                <a:gd name="T3" fmla="*/ 0 h 422"/>
                <a:gd name="T4" fmla="*/ 0 w 676"/>
                <a:gd name="T5" fmla="*/ 422 h 422"/>
                <a:gd name="T6" fmla="*/ 676 w 676"/>
                <a:gd name="T7" fmla="*/ 422 h 422"/>
                <a:gd name="T8" fmla="*/ 432 w 676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2">
                  <a:moveTo>
                    <a:pt x="432" y="0"/>
                  </a:moveTo>
                  <a:lnTo>
                    <a:pt x="244" y="0"/>
                  </a:lnTo>
                  <a:lnTo>
                    <a:pt x="0" y="422"/>
                  </a:lnTo>
                  <a:lnTo>
                    <a:pt x="676" y="42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1747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463"/>
            <p:cNvSpPr>
              <a:spLocks/>
            </p:cNvSpPr>
            <p:nvPr/>
          </p:nvSpPr>
          <p:spPr bwMode="auto">
            <a:xfrm>
              <a:off x="20638" y="7938"/>
              <a:ext cx="1073150" cy="669925"/>
            </a:xfrm>
            <a:custGeom>
              <a:avLst/>
              <a:gdLst>
                <a:gd name="T0" fmla="*/ 432 w 676"/>
                <a:gd name="T1" fmla="*/ 0 h 422"/>
                <a:gd name="T2" fmla="*/ 244 w 676"/>
                <a:gd name="T3" fmla="*/ 0 h 422"/>
                <a:gd name="T4" fmla="*/ 0 w 676"/>
                <a:gd name="T5" fmla="*/ 422 h 422"/>
                <a:gd name="T6" fmla="*/ 676 w 676"/>
                <a:gd name="T7" fmla="*/ 422 h 422"/>
                <a:gd name="T8" fmla="*/ 432 w 676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2">
                  <a:moveTo>
                    <a:pt x="432" y="0"/>
                  </a:moveTo>
                  <a:lnTo>
                    <a:pt x="244" y="0"/>
                  </a:lnTo>
                  <a:lnTo>
                    <a:pt x="0" y="422"/>
                  </a:lnTo>
                  <a:lnTo>
                    <a:pt x="676" y="422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464"/>
            <p:cNvSpPr>
              <a:spLocks/>
            </p:cNvSpPr>
            <p:nvPr/>
          </p:nvSpPr>
          <p:spPr bwMode="auto">
            <a:xfrm>
              <a:off x="-25400" y="7938"/>
              <a:ext cx="433388" cy="669925"/>
            </a:xfrm>
            <a:custGeom>
              <a:avLst/>
              <a:gdLst>
                <a:gd name="T0" fmla="*/ 273 w 273"/>
                <a:gd name="T1" fmla="*/ 0 h 422"/>
                <a:gd name="T2" fmla="*/ 0 w 273"/>
                <a:gd name="T3" fmla="*/ 0 h 422"/>
                <a:gd name="T4" fmla="*/ 0 w 273"/>
                <a:gd name="T5" fmla="*/ 371 h 422"/>
                <a:gd name="T6" fmla="*/ 29 w 273"/>
                <a:gd name="T7" fmla="*/ 422 h 422"/>
                <a:gd name="T8" fmla="*/ 273 w 273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22">
                  <a:moveTo>
                    <a:pt x="273" y="0"/>
                  </a:moveTo>
                  <a:lnTo>
                    <a:pt x="0" y="0"/>
                  </a:lnTo>
                  <a:lnTo>
                    <a:pt x="0" y="371"/>
                  </a:lnTo>
                  <a:lnTo>
                    <a:pt x="29" y="422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1527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465"/>
            <p:cNvSpPr>
              <a:spLocks/>
            </p:cNvSpPr>
            <p:nvPr/>
          </p:nvSpPr>
          <p:spPr bwMode="auto">
            <a:xfrm>
              <a:off x="-25400" y="7938"/>
              <a:ext cx="433388" cy="669925"/>
            </a:xfrm>
            <a:custGeom>
              <a:avLst/>
              <a:gdLst>
                <a:gd name="T0" fmla="*/ 273 w 273"/>
                <a:gd name="T1" fmla="*/ 0 h 422"/>
                <a:gd name="T2" fmla="*/ 0 w 273"/>
                <a:gd name="T3" fmla="*/ 0 h 422"/>
                <a:gd name="T4" fmla="*/ 0 w 273"/>
                <a:gd name="T5" fmla="*/ 371 h 422"/>
                <a:gd name="T6" fmla="*/ 29 w 273"/>
                <a:gd name="T7" fmla="*/ 422 h 422"/>
                <a:gd name="T8" fmla="*/ 273 w 273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22">
                  <a:moveTo>
                    <a:pt x="273" y="0"/>
                  </a:moveTo>
                  <a:lnTo>
                    <a:pt x="0" y="0"/>
                  </a:lnTo>
                  <a:lnTo>
                    <a:pt x="0" y="371"/>
                  </a:lnTo>
                  <a:lnTo>
                    <a:pt x="29" y="422"/>
                  </a:lnTo>
                  <a:lnTo>
                    <a:pt x="2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466"/>
            <p:cNvSpPr>
              <a:spLocks/>
            </p:cNvSpPr>
            <p:nvPr/>
          </p:nvSpPr>
          <p:spPr bwMode="auto">
            <a:xfrm>
              <a:off x="-25400" y="596900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0 w 29"/>
                <a:gd name="T3" fmla="*/ 51 h 51"/>
                <a:gd name="T4" fmla="*/ 29 w 29"/>
                <a:gd name="T5" fmla="*/ 51 h 51"/>
                <a:gd name="T6" fmla="*/ 0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0" y="51"/>
                  </a:lnTo>
                  <a:lnTo>
                    <a:pt x="29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18D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467"/>
            <p:cNvSpPr>
              <a:spLocks/>
            </p:cNvSpPr>
            <p:nvPr/>
          </p:nvSpPr>
          <p:spPr bwMode="auto">
            <a:xfrm>
              <a:off x="-25400" y="596900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0 w 29"/>
                <a:gd name="T3" fmla="*/ 51 h 51"/>
                <a:gd name="T4" fmla="*/ 29 w 29"/>
                <a:gd name="T5" fmla="*/ 51 h 51"/>
                <a:gd name="T6" fmla="*/ 0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0" y="51"/>
                  </a:lnTo>
                  <a:lnTo>
                    <a:pt x="29" y="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6823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054100" y="-254000"/>
            <a:ext cx="6994526" cy="7397751"/>
            <a:chOff x="-1054100" y="-254000"/>
            <a:chExt cx="6994526" cy="7397751"/>
          </a:xfrm>
        </p:grpSpPr>
        <p:sp>
          <p:nvSpPr>
            <p:cNvPr id="8" name="Freeform 140"/>
            <p:cNvSpPr>
              <a:spLocks/>
            </p:cNvSpPr>
            <p:nvPr/>
          </p:nvSpPr>
          <p:spPr bwMode="auto">
            <a:xfrm>
              <a:off x="4324350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C9E6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41"/>
            <p:cNvSpPr>
              <a:spLocks/>
            </p:cNvSpPr>
            <p:nvPr/>
          </p:nvSpPr>
          <p:spPr bwMode="auto">
            <a:xfrm>
              <a:off x="4324350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42"/>
            <p:cNvSpPr>
              <a:spLocks/>
            </p:cNvSpPr>
            <p:nvPr/>
          </p:nvSpPr>
          <p:spPr bwMode="auto">
            <a:xfrm>
              <a:off x="3783013" y="6221413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4D0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3"/>
            <p:cNvSpPr>
              <a:spLocks/>
            </p:cNvSpPr>
            <p:nvPr/>
          </p:nvSpPr>
          <p:spPr bwMode="auto">
            <a:xfrm>
              <a:off x="3783013" y="6221413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44"/>
            <p:cNvSpPr>
              <a:spLocks/>
            </p:cNvSpPr>
            <p:nvPr/>
          </p:nvSpPr>
          <p:spPr bwMode="auto">
            <a:xfrm>
              <a:off x="2709863" y="62214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78AC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45"/>
            <p:cNvSpPr>
              <a:spLocks/>
            </p:cNvSpPr>
            <p:nvPr/>
          </p:nvSpPr>
          <p:spPr bwMode="auto">
            <a:xfrm>
              <a:off x="2709863" y="62214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6"/>
            <p:cNvSpPr>
              <a:spLocks/>
            </p:cNvSpPr>
            <p:nvPr/>
          </p:nvSpPr>
          <p:spPr bwMode="auto">
            <a:xfrm>
              <a:off x="2176463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1B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47"/>
            <p:cNvSpPr>
              <a:spLocks/>
            </p:cNvSpPr>
            <p:nvPr/>
          </p:nvSpPr>
          <p:spPr bwMode="auto">
            <a:xfrm>
              <a:off x="2176463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8"/>
            <p:cNvSpPr>
              <a:spLocks/>
            </p:cNvSpPr>
            <p:nvPr/>
          </p:nvSpPr>
          <p:spPr bwMode="auto">
            <a:xfrm>
              <a:off x="1635125" y="62214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86B9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49"/>
            <p:cNvSpPr>
              <a:spLocks/>
            </p:cNvSpPr>
            <p:nvPr/>
          </p:nvSpPr>
          <p:spPr bwMode="auto">
            <a:xfrm>
              <a:off x="1635125" y="62214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0"/>
            <p:cNvSpPr>
              <a:spLocks/>
            </p:cNvSpPr>
            <p:nvPr/>
          </p:nvSpPr>
          <p:spPr bwMode="auto">
            <a:xfrm>
              <a:off x="1093788" y="62214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A5D1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1"/>
            <p:cNvSpPr>
              <a:spLocks/>
            </p:cNvSpPr>
            <p:nvPr/>
          </p:nvSpPr>
          <p:spPr bwMode="auto">
            <a:xfrm>
              <a:off x="1093788" y="62214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52"/>
            <p:cNvSpPr>
              <a:spLocks/>
            </p:cNvSpPr>
            <p:nvPr/>
          </p:nvSpPr>
          <p:spPr bwMode="auto">
            <a:xfrm>
              <a:off x="561975" y="62214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6D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53"/>
            <p:cNvSpPr>
              <a:spLocks/>
            </p:cNvSpPr>
            <p:nvPr/>
          </p:nvSpPr>
          <p:spPr bwMode="auto">
            <a:xfrm>
              <a:off x="561975" y="62214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54"/>
            <p:cNvSpPr>
              <a:spLocks/>
            </p:cNvSpPr>
            <p:nvPr/>
          </p:nvSpPr>
          <p:spPr bwMode="auto">
            <a:xfrm>
              <a:off x="20638" y="62214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8FBC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5"/>
            <p:cNvSpPr>
              <a:spLocks/>
            </p:cNvSpPr>
            <p:nvPr/>
          </p:nvSpPr>
          <p:spPr bwMode="auto">
            <a:xfrm>
              <a:off x="20638" y="62214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56"/>
            <p:cNvSpPr>
              <a:spLocks/>
            </p:cNvSpPr>
            <p:nvPr/>
          </p:nvSpPr>
          <p:spPr bwMode="auto">
            <a:xfrm>
              <a:off x="-512763" y="62214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94BE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57"/>
            <p:cNvSpPr>
              <a:spLocks/>
            </p:cNvSpPr>
            <p:nvPr/>
          </p:nvSpPr>
          <p:spPr bwMode="auto">
            <a:xfrm>
              <a:off x="-512763" y="62214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58"/>
            <p:cNvSpPr>
              <a:spLocks/>
            </p:cNvSpPr>
            <p:nvPr/>
          </p:nvSpPr>
          <p:spPr bwMode="auto">
            <a:xfrm>
              <a:off x="-1054100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1ADF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59"/>
            <p:cNvSpPr>
              <a:spLocks/>
            </p:cNvSpPr>
            <p:nvPr/>
          </p:nvSpPr>
          <p:spPr bwMode="auto">
            <a:xfrm>
              <a:off x="-1054100" y="62214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0"/>
            <p:cNvSpPr>
              <a:spLocks/>
            </p:cNvSpPr>
            <p:nvPr/>
          </p:nvSpPr>
          <p:spPr bwMode="auto">
            <a:xfrm>
              <a:off x="2709863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41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9BCC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61"/>
            <p:cNvSpPr>
              <a:spLocks/>
            </p:cNvSpPr>
            <p:nvPr/>
          </p:nvSpPr>
          <p:spPr bwMode="auto">
            <a:xfrm>
              <a:off x="2709863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41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62"/>
            <p:cNvSpPr>
              <a:spLocks/>
            </p:cNvSpPr>
            <p:nvPr/>
          </p:nvSpPr>
          <p:spPr bwMode="auto">
            <a:xfrm>
              <a:off x="2176463" y="528955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36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36" y="0"/>
                  </a:lnTo>
                  <a:lnTo>
                    <a:pt x="677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91C3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63"/>
            <p:cNvSpPr>
              <a:spLocks/>
            </p:cNvSpPr>
            <p:nvPr/>
          </p:nvSpPr>
          <p:spPr bwMode="auto">
            <a:xfrm>
              <a:off x="2176463" y="528955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36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36" y="0"/>
                  </a:lnTo>
                  <a:lnTo>
                    <a:pt x="677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64"/>
            <p:cNvSpPr>
              <a:spLocks/>
            </p:cNvSpPr>
            <p:nvPr/>
          </p:nvSpPr>
          <p:spPr bwMode="auto">
            <a:xfrm>
              <a:off x="1635125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41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BBC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65"/>
            <p:cNvSpPr>
              <a:spLocks/>
            </p:cNvSpPr>
            <p:nvPr/>
          </p:nvSpPr>
          <p:spPr bwMode="auto">
            <a:xfrm>
              <a:off x="1635125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41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66"/>
            <p:cNvSpPr>
              <a:spLocks/>
            </p:cNvSpPr>
            <p:nvPr/>
          </p:nvSpPr>
          <p:spPr bwMode="auto">
            <a:xfrm>
              <a:off x="1093788" y="5289550"/>
              <a:ext cx="1082675" cy="931863"/>
            </a:xfrm>
            <a:custGeom>
              <a:avLst/>
              <a:gdLst>
                <a:gd name="T0" fmla="*/ 0 w 682"/>
                <a:gd name="T1" fmla="*/ 587 h 587"/>
                <a:gd name="T2" fmla="*/ 341 w 682"/>
                <a:gd name="T3" fmla="*/ 0 h 587"/>
                <a:gd name="T4" fmla="*/ 682 w 682"/>
                <a:gd name="T5" fmla="*/ 587 h 587"/>
                <a:gd name="T6" fmla="*/ 0 w 682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0" y="587"/>
                  </a:moveTo>
                  <a:lnTo>
                    <a:pt x="341" y="0"/>
                  </a:lnTo>
                  <a:lnTo>
                    <a:pt x="682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9AC8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67"/>
            <p:cNvSpPr>
              <a:spLocks/>
            </p:cNvSpPr>
            <p:nvPr/>
          </p:nvSpPr>
          <p:spPr bwMode="auto">
            <a:xfrm>
              <a:off x="1093788" y="5289550"/>
              <a:ext cx="1082675" cy="931863"/>
            </a:xfrm>
            <a:custGeom>
              <a:avLst/>
              <a:gdLst>
                <a:gd name="T0" fmla="*/ 0 w 682"/>
                <a:gd name="T1" fmla="*/ 587 h 587"/>
                <a:gd name="T2" fmla="*/ 341 w 682"/>
                <a:gd name="T3" fmla="*/ 0 h 587"/>
                <a:gd name="T4" fmla="*/ 682 w 682"/>
                <a:gd name="T5" fmla="*/ 587 h 587"/>
                <a:gd name="T6" fmla="*/ 0 w 682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0" y="587"/>
                  </a:moveTo>
                  <a:lnTo>
                    <a:pt x="341" y="0"/>
                  </a:lnTo>
                  <a:lnTo>
                    <a:pt x="682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68"/>
            <p:cNvSpPr>
              <a:spLocks/>
            </p:cNvSpPr>
            <p:nvPr/>
          </p:nvSpPr>
          <p:spPr bwMode="auto">
            <a:xfrm>
              <a:off x="561975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35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35" y="587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88B8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9"/>
            <p:cNvSpPr>
              <a:spLocks/>
            </p:cNvSpPr>
            <p:nvPr/>
          </p:nvSpPr>
          <p:spPr bwMode="auto">
            <a:xfrm>
              <a:off x="561975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35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35" y="587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70"/>
            <p:cNvSpPr>
              <a:spLocks/>
            </p:cNvSpPr>
            <p:nvPr/>
          </p:nvSpPr>
          <p:spPr bwMode="auto">
            <a:xfrm>
              <a:off x="20638" y="528955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41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41" y="0"/>
                  </a:lnTo>
                  <a:lnTo>
                    <a:pt x="676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79A7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71"/>
            <p:cNvSpPr>
              <a:spLocks/>
            </p:cNvSpPr>
            <p:nvPr/>
          </p:nvSpPr>
          <p:spPr bwMode="auto">
            <a:xfrm>
              <a:off x="20638" y="528955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41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41" y="0"/>
                  </a:lnTo>
                  <a:lnTo>
                    <a:pt x="676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72"/>
            <p:cNvSpPr>
              <a:spLocks/>
            </p:cNvSpPr>
            <p:nvPr/>
          </p:nvSpPr>
          <p:spPr bwMode="auto">
            <a:xfrm>
              <a:off x="-512763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36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36" y="587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73A2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73"/>
            <p:cNvSpPr>
              <a:spLocks/>
            </p:cNvSpPr>
            <p:nvPr/>
          </p:nvSpPr>
          <p:spPr bwMode="auto">
            <a:xfrm>
              <a:off x="-512763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36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36" y="587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74"/>
            <p:cNvSpPr>
              <a:spLocks/>
            </p:cNvSpPr>
            <p:nvPr/>
          </p:nvSpPr>
          <p:spPr bwMode="auto">
            <a:xfrm>
              <a:off x="-1054100" y="528955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76A3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75"/>
            <p:cNvSpPr>
              <a:spLocks/>
            </p:cNvSpPr>
            <p:nvPr/>
          </p:nvSpPr>
          <p:spPr bwMode="auto">
            <a:xfrm>
              <a:off x="-1054100" y="528955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76"/>
            <p:cNvSpPr>
              <a:spLocks/>
            </p:cNvSpPr>
            <p:nvPr/>
          </p:nvSpPr>
          <p:spPr bwMode="auto">
            <a:xfrm>
              <a:off x="432435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DCED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77"/>
            <p:cNvSpPr>
              <a:spLocks/>
            </p:cNvSpPr>
            <p:nvPr/>
          </p:nvSpPr>
          <p:spPr bwMode="auto">
            <a:xfrm>
              <a:off x="432435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8"/>
            <p:cNvSpPr>
              <a:spLocks/>
            </p:cNvSpPr>
            <p:nvPr/>
          </p:nvSpPr>
          <p:spPr bwMode="auto">
            <a:xfrm>
              <a:off x="3783013" y="4367213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D1E8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79"/>
            <p:cNvSpPr>
              <a:spLocks/>
            </p:cNvSpPr>
            <p:nvPr/>
          </p:nvSpPr>
          <p:spPr bwMode="auto">
            <a:xfrm>
              <a:off x="3783013" y="4367213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80"/>
            <p:cNvSpPr>
              <a:spLocks/>
            </p:cNvSpPr>
            <p:nvPr/>
          </p:nvSpPr>
          <p:spPr bwMode="auto">
            <a:xfrm>
              <a:off x="3251200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CBE8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81"/>
            <p:cNvSpPr>
              <a:spLocks/>
            </p:cNvSpPr>
            <p:nvPr/>
          </p:nvSpPr>
          <p:spPr bwMode="auto">
            <a:xfrm>
              <a:off x="3251200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82"/>
            <p:cNvSpPr>
              <a:spLocks/>
            </p:cNvSpPr>
            <p:nvPr/>
          </p:nvSpPr>
          <p:spPr bwMode="auto">
            <a:xfrm>
              <a:off x="2709863" y="43672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CD8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83"/>
            <p:cNvSpPr>
              <a:spLocks/>
            </p:cNvSpPr>
            <p:nvPr/>
          </p:nvSpPr>
          <p:spPr bwMode="auto">
            <a:xfrm>
              <a:off x="2709863" y="43672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84"/>
            <p:cNvSpPr>
              <a:spLocks/>
            </p:cNvSpPr>
            <p:nvPr/>
          </p:nvSpPr>
          <p:spPr bwMode="auto">
            <a:xfrm>
              <a:off x="2176463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AAD5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85"/>
            <p:cNvSpPr>
              <a:spLocks/>
            </p:cNvSpPr>
            <p:nvPr/>
          </p:nvSpPr>
          <p:spPr bwMode="auto">
            <a:xfrm>
              <a:off x="2176463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86"/>
            <p:cNvSpPr>
              <a:spLocks/>
            </p:cNvSpPr>
            <p:nvPr/>
          </p:nvSpPr>
          <p:spPr bwMode="auto">
            <a:xfrm>
              <a:off x="1635125" y="43672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97C5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87"/>
            <p:cNvSpPr>
              <a:spLocks/>
            </p:cNvSpPr>
            <p:nvPr/>
          </p:nvSpPr>
          <p:spPr bwMode="auto">
            <a:xfrm>
              <a:off x="1635125" y="43672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88"/>
            <p:cNvSpPr>
              <a:spLocks/>
            </p:cNvSpPr>
            <p:nvPr/>
          </p:nvSpPr>
          <p:spPr bwMode="auto">
            <a:xfrm>
              <a:off x="1093788" y="43672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88B7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89"/>
            <p:cNvSpPr>
              <a:spLocks/>
            </p:cNvSpPr>
            <p:nvPr/>
          </p:nvSpPr>
          <p:spPr bwMode="auto">
            <a:xfrm>
              <a:off x="1093788" y="43672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90"/>
            <p:cNvSpPr>
              <a:spLocks/>
            </p:cNvSpPr>
            <p:nvPr/>
          </p:nvSpPr>
          <p:spPr bwMode="auto">
            <a:xfrm>
              <a:off x="561975" y="43672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88B8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91"/>
            <p:cNvSpPr>
              <a:spLocks/>
            </p:cNvSpPr>
            <p:nvPr/>
          </p:nvSpPr>
          <p:spPr bwMode="auto">
            <a:xfrm>
              <a:off x="561975" y="436721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92"/>
            <p:cNvSpPr>
              <a:spLocks/>
            </p:cNvSpPr>
            <p:nvPr/>
          </p:nvSpPr>
          <p:spPr bwMode="auto">
            <a:xfrm>
              <a:off x="20638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7FAE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93"/>
            <p:cNvSpPr>
              <a:spLocks/>
            </p:cNvSpPr>
            <p:nvPr/>
          </p:nvSpPr>
          <p:spPr bwMode="auto">
            <a:xfrm>
              <a:off x="20638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94"/>
            <p:cNvSpPr>
              <a:spLocks/>
            </p:cNvSpPr>
            <p:nvPr/>
          </p:nvSpPr>
          <p:spPr bwMode="auto">
            <a:xfrm>
              <a:off x="-512763" y="43672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72A1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95"/>
            <p:cNvSpPr>
              <a:spLocks/>
            </p:cNvSpPr>
            <p:nvPr/>
          </p:nvSpPr>
          <p:spPr bwMode="auto">
            <a:xfrm>
              <a:off x="-512763" y="436721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96"/>
            <p:cNvSpPr>
              <a:spLocks/>
            </p:cNvSpPr>
            <p:nvPr/>
          </p:nvSpPr>
          <p:spPr bwMode="auto">
            <a:xfrm>
              <a:off x="-105410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5D8B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97"/>
            <p:cNvSpPr>
              <a:spLocks/>
            </p:cNvSpPr>
            <p:nvPr/>
          </p:nvSpPr>
          <p:spPr bwMode="auto">
            <a:xfrm>
              <a:off x="-105410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98"/>
            <p:cNvSpPr>
              <a:spLocks/>
            </p:cNvSpPr>
            <p:nvPr/>
          </p:nvSpPr>
          <p:spPr bwMode="auto">
            <a:xfrm>
              <a:off x="4324350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D6E9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99"/>
            <p:cNvSpPr>
              <a:spLocks/>
            </p:cNvSpPr>
            <p:nvPr/>
          </p:nvSpPr>
          <p:spPr bwMode="auto">
            <a:xfrm>
              <a:off x="4324350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200"/>
            <p:cNvSpPr>
              <a:spLocks/>
            </p:cNvSpPr>
            <p:nvPr/>
          </p:nvSpPr>
          <p:spPr bwMode="auto">
            <a:xfrm>
              <a:off x="3783013" y="3444875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CFE7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201"/>
            <p:cNvSpPr>
              <a:spLocks/>
            </p:cNvSpPr>
            <p:nvPr/>
          </p:nvSpPr>
          <p:spPr bwMode="auto">
            <a:xfrm>
              <a:off x="3783013" y="3444875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202"/>
            <p:cNvSpPr>
              <a:spLocks/>
            </p:cNvSpPr>
            <p:nvPr/>
          </p:nvSpPr>
          <p:spPr bwMode="auto">
            <a:xfrm>
              <a:off x="3251200" y="3444875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D2EF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203"/>
            <p:cNvSpPr>
              <a:spLocks/>
            </p:cNvSpPr>
            <p:nvPr/>
          </p:nvSpPr>
          <p:spPr bwMode="auto">
            <a:xfrm>
              <a:off x="3251200" y="3444875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204"/>
            <p:cNvSpPr>
              <a:spLocks/>
            </p:cNvSpPr>
            <p:nvPr/>
          </p:nvSpPr>
          <p:spPr bwMode="auto">
            <a:xfrm>
              <a:off x="2709863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C5E7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205"/>
            <p:cNvSpPr>
              <a:spLocks/>
            </p:cNvSpPr>
            <p:nvPr/>
          </p:nvSpPr>
          <p:spPr bwMode="auto">
            <a:xfrm>
              <a:off x="2709863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206"/>
            <p:cNvSpPr>
              <a:spLocks/>
            </p:cNvSpPr>
            <p:nvPr/>
          </p:nvSpPr>
          <p:spPr bwMode="auto">
            <a:xfrm>
              <a:off x="2176463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B5D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207"/>
            <p:cNvSpPr>
              <a:spLocks/>
            </p:cNvSpPr>
            <p:nvPr/>
          </p:nvSpPr>
          <p:spPr bwMode="auto">
            <a:xfrm>
              <a:off x="2176463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208"/>
            <p:cNvSpPr>
              <a:spLocks/>
            </p:cNvSpPr>
            <p:nvPr/>
          </p:nvSpPr>
          <p:spPr bwMode="auto">
            <a:xfrm>
              <a:off x="1635125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BDE1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209"/>
            <p:cNvSpPr>
              <a:spLocks/>
            </p:cNvSpPr>
            <p:nvPr/>
          </p:nvSpPr>
          <p:spPr bwMode="auto">
            <a:xfrm>
              <a:off x="1635125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10"/>
            <p:cNvSpPr>
              <a:spLocks/>
            </p:cNvSpPr>
            <p:nvPr/>
          </p:nvSpPr>
          <p:spPr bwMode="auto">
            <a:xfrm>
              <a:off x="1093788" y="3444875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6CF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11"/>
            <p:cNvSpPr>
              <a:spLocks/>
            </p:cNvSpPr>
            <p:nvPr/>
          </p:nvSpPr>
          <p:spPr bwMode="auto">
            <a:xfrm>
              <a:off x="1093788" y="3444875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12"/>
            <p:cNvSpPr>
              <a:spLocks/>
            </p:cNvSpPr>
            <p:nvPr/>
          </p:nvSpPr>
          <p:spPr bwMode="auto">
            <a:xfrm>
              <a:off x="561975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8FBD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13"/>
            <p:cNvSpPr>
              <a:spLocks/>
            </p:cNvSpPr>
            <p:nvPr/>
          </p:nvSpPr>
          <p:spPr bwMode="auto">
            <a:xfrm>
              <a:off x="561975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14"/>
            <p:cNvSpPr>
              <a:spLocks/>
            </p:cNvSpPr>
            <p:nvPr/>
          </p:nvSpPr>
          <p:spPr bwMode="auto">
            <a:xfrm>
              <a:off x="20638" y="3444875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76A5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15"/>
            <p:cNvSpPr>
              <a:spLocks/>
            </p:cNvSpPr>
            <p:nvPr/>
          </p:nvSpPr>
          <p:spPr bwMode="auto">
            <a:xfrm>
              <a:off x="20638" y="3444875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16"/>
            <p:cNvSpPr>
              <a:spLocks/>
            </p:cNvSpPr>
            <p:nvPr/>
          </p:nvSpPr>
          <p:spPr bwMode="auto">
            <a:xfrm>
              <a:off x="-512763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5C8A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17"/>
            <p:cNvSpPr>
              <a:spLocks/>
            </p:cNvSpPr>
            <p:nvPr/>
          </p:nvSpPr>
          <p:spPr bwMode="auto">
            <a:xfrm>
              <a:off x="-512763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18"/>
            <p:cNvSpPr>
              <a:spLocks/>
            </p:cNvSpPr>
            <p:nvPr/>
          </p:nvSpPr>
          <p:spPr bwMode="auto">
            <a:xfrm>
              <a:off x="-1054100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4E78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19"/>
            <p:cNvSpPr>
              <a:spLocks/>
            </p:cNvSpPr>
            <p:nvPr/>
          </p:nvSpPr>
          <p:spPr bwMode="auto">
            <a:xfrm>
              <a:off x="-1054100" y="3444875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20"/>
            <p:cNvSpPr>
              <a:spLocks/>
            </p:cNvSpPr>
            <p:nvPr/>
          </p:nvSpPr>
          <p:spPr bwMode="auto">
            <a:xfrm>
              <a:off x="4865688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E4F2F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21"/>
            <p:cNvSpPr>
              <a:spLocks/>
            </p:cNvSpPr>
            <p:nvPr/>
          </p:nvSpPr>
          <p:spPr bwMode="auto">
            <a:xfrm>
              <a:off x="4865688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22"/>
            <p:cNvSpPr>
              <a:spLocks/>
            </p:cNvSpPr>
            <p:nvPr/>
          </p:nvSpPr>
          <p:spPr bwMode="auto">
            <a:xfrm>
              <a:off x="432435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DFF1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23"/>
            <p:cNvSpPr>
              <a:spLocks/>
            </p:cNvSpPr>
            <p:nvPr/>
          </p:nvSpPr>
          <p:spPr bwMode="auto">
            <a:xfrm>
              <a:off x="432435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24"/>
            <p:cNvSpPr>
              <a:spLocks/>
            </p:cNvSpPr>
            <p:nvPr/>
          </p:nvSpPr>
          <p:spPr bwMode="auto">
            <a:xfrm>
              <a:off x="3783013" y="2522538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CAE5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25"/>
            <p:cNvSpPr>
              <a:spLocks/>
            </p:cNvSpPr>
            <p:nvPr/>
          </p:nvSpPr>
          <p:spPr bwMode="auto">
            <a:xfrm>
              <a:off x="3783013" y="2522538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26"/>
            <p:cNvSpPr>
              <a:spLocks/>
            </p:cNvSpPr>
            <p:nvPr/>
          </p:nvSpPr>
          <p:spPr bwMode="auto">
            <a:xfrm>
              <a:off x="3251200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DE0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7"/>
            <p:cNvSpPr>
              <a:spLocks/>
            </p:cNvSpPr>
            <p:nvPr/>
          </p:nvSpPr>
          <p:spPr bwMode="auto">
            <a:xfrm>
              <a:off x="3251200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28"/>
            <p:cNvSpPr>
              <a:spLocks/>
            </p:cNvSpPr>
            <p:nvPr/>
          </p:nvSpPr>
          <p:spPr bwMode="auto">
            <a:xfrm>
              <a:off x="2709863" y="2522538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C4E6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229"/>
            <p:cNvSpPr>
              <a:spLocks/>
            </p:cNvSpPr>
            <p:nvPr/>
          </p:nvSpPr>
          <p:spPr bwMode="auto">
            <a:xfrm>
              <a:off x="2709863" y="2522538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30"/>
            <p:cNvSpPr>
              <a:spLocks/>
            </p:cNvSpPr>
            <p:nvPr/>
          </p:nvSpPr>
          <p:spPr bwMode="auto">
            <a:xfrm>
              <a:off x="2176463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BBDF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31"/>
            <p:cNvSpPr>
              <a:spLocks/>
            </p:cNvSpPr>
            <p:nvPr/>
          </p:nvSpPr>
          <p:spPr bwMode="auto">
            <a:xfrm>
              <a:off x="2176463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32"/>
            <p:cNvSpPr>
              <a:spLocks/>
            </p:cNvSpPr>
            <p:nvPr/>
          </p:nvSpPr>
          <p:spPr bwMode="auto">
            <a:xfrm>
              <a:off x="1635125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3CB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233"/>
            <p:cNvSpPr>
              <a:spLocks/>
            </p:cNvSpPr>
            <p:nvPr/>
          </p:nvSpPr>
          <p:spPr bwMode="auto">
            <a:xfrm>
              <a:off x="1635125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234"/>
            <p:cNvSpPr>
              <a:spLocks/>
            </p:cNvSpPr>
            <p:nvPr/>
          </p:nvSpPr>
          <p:spPr bwMode="auto">
            <a:xfrm>
              <a:off x="1093788" y="2522538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84B1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235"/>
            <p:cNvSpPr>
              <a:spLocks/>
            </p:cNvSpPr>
            <p:nvPr/>
          </p:nvSpPr>
          <p:spPr bwMode="auto">
            <a:xfrm>
              <a:off x="1093788" y="2522538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236"/>
            <p:cNvSpPr>
              <a:spLocks/>
            </p:cNvSpPr>
            <p:nvPr/>
          </p:nvSpPr>
          <p:spPr bwMode="auto">
            <a:xfrm>
              <a:off x="561975" y="2522538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83B1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237"/>
            <p:cNvSpPr>
              <a:spLocks/>
            </p:cNvSpPr>
            <p:nvPr/>
          </p:nvSpPr>
          <p:spPr bwMode="auto">
            <a:xfrm>
              <a:off x="561975" y="2522538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238"/>
            <p:cNvSpPr>
              <a:spLocks/>
            </p:cNvSpPr>
            <p:nvPr/>
          </p:nvSpPr>
          <p:spPr bwMode="auto">
            <a:xfrm>
              <a:off x="20638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6695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39"/>
            <p:cNvSpPr>
              <a:spLocks/>
            </p:cNvSpPr>
            <p:nvPr/>
          </p:nvSpPr>
          <p:spPr bwMode="auto">
            <a:xfrm>
              <a:off x="20638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40"/>
            <p:cNvSpPr>
              <a:spLocks/>
            </p:cNvSpPr>
            <p:nvPr/>
          </p:nvSpPr>
          <p:spPr bwMode="auto">
            <a:xfrm>
              <a:off x="-512763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5885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241"/>
            <p:cNvSpPr>
              <a:spLocks/>
            </p:cNvSpPr>
            <p:nvPr/>
          </p:nvSpPr>
          <p:spPr bwMode="auto">
            <a:xfrm>
              <a:off x="-512763" y="2522538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242"/>
            <p:cNvSpPr>
              <a:spLocks/>
            </p:cNvSpPr>
            <p:nvPr/>
          </p:nvSpPr>
          <p:spPr bwMode="auto">
            <a:xfrm>
              <a:off x="-105410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4A74D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43"/>
            <p:cNvSpPr>
              <a:spLocks/>
            </p:cNvSpPr>
            <p:nvPr/>
          </p:nvSpPr>
          <p:spPr bwMode="auto">
            <a:xfrm>
              <a:off x="-105410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244"/>
            <p:cNvSpPr>
              <a:spLocks/>
            </p:cNvSpPr>
            <p:nvPr/>
          </p:nvSpPr>
          <p:spPr bwMode="auto">
            <a:xfrm>
              <a:off x="4865688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E4F2F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245"/>
            <p:cNvSpPr>
              <a:spLocks/>
            </p:cNvSpPr>
            <p:nvPr/>
          </p:nvSpPr>
          <p:spPr bwMode="auto">
            <a:xfrm>
              <a:off x="4865688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246"/>
            <p:cNvSpPr>
              <a:spLocks/>
            </p:cNvSpPr>
            <p:nvPr/>
          </p:nvSpPr>
          <p:spPr bwMode="auto">
            <a:xfrm>
              <a:off x="3783013" y="1600200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D5E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47"/>
            <p:cNvSpPr>
              <a:spLocks/>
            </p:cNvSpPr>
            <p:nvPr/>
          </p:nvSpPr>
          <p:spPr bwMode="auto">
            <a:xfrm>
              <a:off x="3783013" y="1600200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248"/>
            <p:cNvSpPr>
              <a:spLocks/>
            </p:cNvSpPr>
            <p:nvPr/>
          </p:nvSpPr>
          <p:spPr bwMode="auto">
            <a:xfrm>
              <a:off x="3251200" y="1600200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BBDD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249"/>
            <p:cNvSpPr>
              <a:spLocks/>
            </p:cNvSpPr>
            <p:nvPr/>
          </p:nvSpPr>
          <p:spPr bwMode="auto">
            <a:xfrm>
              <a:off x="3251200" y="1600200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250"/>
            <p:cNvSpPr>
              <a:spLocks/>
            </p:cNvSpPr>
            <p:nvPr/>
          </p:nvSpPr>
          <p:spPr bwMode="auto">
            <a:xfrm>
              <a:off x="2709863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1D7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251"/>
            <p:cNvSpPr>
              <a:spLocks/>
            </p:cNvSpPr>
            <p:nvPr/>
          </p:nvSpPr>
          <p:spPr bwMode="auto">
            <a:xfrm>
              <a:off x="2709863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252"/>
            <p:cNvSpPr>
              <a:spLocks/>
            </p:cNvSpPr>
            <p:nvPr/>
          </p:nvSpPr>
          <p:spPr bwMode="auto">
            <a:xfrm>
              <a:off x="2176463" y="1600200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FD6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253"/>
            <p:cNvSpPr>
              <a:spLocks/>
            </p:cNvSpPr>
            <p:nvPr/>
          </p:nvSpPr>
          <p:spPr bwMode="auto">
            <a:xfrm>
              <a:off x="2176463" y="1600200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54"/>
            <p:cNvSpPr>
              <a:spLocks/>
            </p:cNvSpPr>
            <p:nvPr/>
          </p:nvSpPr>
          <p:spPr bwMode="auto">
            <a:xfrm>
              <a:off x="1635125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97C2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255"/>
            <p:cNvSpPr>
              <a:spLocks/>
            </p:cNvSpPr>
            <p:nvPr/>
          </p:nvSpPr>
          <p:spPr bwMode="auto">
            <a:xfrm>
              <a:off x="1635125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256"/>
            <p:cNvSpPr>
              <a:spLocks/>
            </p:cNvSpPr>
            <p:nvPr/>
          </p:nvSpPr>
          <p:spPr bwMode="auto">
            <a:xfrm>
              <a:off x="1093788" y="1600200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87B4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257"/>
            <p:cNvSpPr>
              <a:spLocks/>
            </p:cNvSpPr>
            <p:nvPr/>
          </p:nvSpPr>
          <p:spPr bwMode="auto">
            <a:xfrm>
              <a:off x="1093788" y="1600200"/>
              <a:ext cx="1082675" cy="922338"/>
            </a:xfrm>
            <a:custGeom>
              <a:avLst/>
              <a:gdLst>
                <a:gd name="T0" fmla="*/ 0 w 682"/>
                <a:gd name="T1" fmla="*/ 581 h 581"/>
                <a:gd name="T2" fmla="*/ 341 w 682"/>
                <a:gd name="T3" fmla="*/ 0 h 581"/>
                <a:gd name="T4" fmla="*/ 682 w 682"/>
                <a:gd name="T5" fmla="*/ 581 h 581"/>
                <a:gd name="T6" fmla="*/ 0 w 682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0" y="581"/>
                  </a:moveTo>
                  <a:lnTo>
                    <a:pt x="341" y="0"/>
                  </a:lnTo>
                  <a:lnTo>
                    <a:pt x="682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258"/>
            <p:cNvSpPr>
              <a:spLocks/>
            </p:cNvSpPr>
            <p:nvPr/>
          </p:nvSpPr>
          <p:spPr bwMode="auto">
            <a:xfrm>
              <a:off x="561975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7AA7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259"/>
            <p:cNvSpPr>
              <a:spLocks/>
            </p:cNvSpPr>
            <p:nvPr/>
          </p:nvSpPr>
          <p:spPr bwMode="auto">
            <a:xfrm>
              <a:off x="561975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260"/>
            <p:cNvSpPr>
              <a:spLocks/>
            </p:cNvSpPr>
            <p:nvPr/>
          </p:nvSpPr>
          <p:spPr bwMode="auto">
            <a:xfrm>
              <a:off x="20638" y="1600200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618E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261"/>
            <p:cNvSpPr>
              <a:spLocks/>
            </p:cNvSpPr>
            <p:nvPr/>
          </p:nvSpPr>
          <p:spPr bwMode="auto">
            <a:xfrm>
              <a:off x="20638" y="1600200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62"/>
            <p:cNvSpPr>
              <a:spLocks/>
            </p:cNvSpPr>
            <p:nvPr/>
          </p:nvSpPr>
          <p:spPr bwMode="auto">
            <a:xfrm>
              <a:off x="-512763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558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63"/>
            <p:cNvSpPr>
              <a:spLocks/>
            </p:cNvSpPr>
            <p:nvPr/>
          </p:nvSpPr>
          <p:spPr bwMode="auto">
            <a:xfrm>
              <a:off x="-512763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264"/>
            <p:cNvSpPr>
              <a:spLocks/>
            </p:cNvSpPr>
            <p:nvPr/>
          </p:nvSpPr>
          <p:spPr bwMode="auto">
            <a:xfrm>
              <a:off x="-1054100" y="1600200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4770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265"/>
            <p:cNvSpPr>
              <a:spLocks/>
            </p:cNvSpPr>
            <p:nvPr/>
          </p:nvSpPr>
          <p:spPr bwMode="auto">
            <a:xfrm>
              <a:off x="-1054100" y="1600200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266"/>
            <p:cNvSpPr>
              <a:spLocks/>
            </p:cNvSpPr>
            <p:nvPr/>
          </p:nvSpPr>
          <p:spPr bwMode="auto">
            <a:xfrm>
              <a:off x="432435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E2F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267"/>
            <p:cNvSpPr>
              <a:spLocks/>
            </p:cNvSpPr>
            <p:nvPr/>
          </p:nvSpPr>
          <p:spPr bwMode="auto">
            <a:xfrm>
              <a:off x="432435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268"/>
            <p:cNvSpPr>
              <a:spLocks/>
            </p:cNvSpPr>
            <p:nvPr/>
          </p:nvSpPr>
          <p:spPr bwMode="auto">
            <a:xfrm>
              <a:off x="3251200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C5E3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269"/>
            <p:cNvSpPr>
              <a:spLocks/>
            </p:cNvSpPr>
            <p:nvPr/>
          </p:nvSpPr>
          <p:spPr bwMode="auto">
            <a:xfrm>
              <a:off x="3251200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35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35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270"/>
            <p:cNvSpPr>
              <a:spLocks/>
            </p:cNvSpPr>
            <p:nvPr/>
          </p:nvSpPr>
          <p:spPr bwMode="auto">
            <a:xfrm>
              <a:off x="2709863" y="67786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A3CB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271"/>
            <p:cNvSpPr>
              <a:spLocks/>
            </p:cNvSpPr>
            <p:nvPr/>
          </p:nvSpPr>
          <p:spPr bwMode="auto">
            <a:xfrm>
              <a:off x="2709863" y="67786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41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41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272"/>
            <p:cNvSpPr>
              <a:spLocks/>
            </p:cNvSpPr>
            <p:nvPr/>
          </p:nvSpPr>
          <p:spPr bwMode="auto">
            <a:xfrm>
              <a:off x="2176463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AB5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273"/>
            <p:cNvSpPr>
              <a:spLocks/>
            </p:cNvSpPr>
            <p:nvPr/>
          </p:nvSpPr>
          <p:spPr bwMode="auto">
            <a:xfrm>
              <a:off x="2176463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36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36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274"/>
            <p:cNvSpPr>
              <a:spLocks/>
            </p:cNvSpPr>
            <p:nvPr/>
          </p:nvSpPr>
          <p:spPr bwMode="auto">
            <a:xfrm>
              <a:off x="1635125" y="67786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90BB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275"/>
            <p:cNvSpPr>
              <a:spLocks/>
            </p:cNvSpPr>
            <p:nvPr/>
          </p:nvSpPr>
          <p:spPr bwMode="auto">
            <a:xfrm>
              <a:off x="1635125" y="67786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41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41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276"/>
            <p:cNvSpPr>
              <a:spLocks/>
            </p:cNvSpPr>
            <p:nvPr/>
          </p:nvSpPr>
          <p:spPr bwMode="auto">
            <a:xfrm>
              <a:off x="1093788" y="67786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90BA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277"/>
            <p:cNvSpPr>
              <a:spLocks/>
            </p:cNvSpPr>
            <p:nvPr/>
          </p:nvSpPr>
          <p:spPr bwMode="auto">
            <a:xfrm>
              <a:off x="1093788" y="67786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341 w 682"/>
                <a:gd name="T3" fmla="*/ 581 h 581"/>
                <a:gd name="T4" fmla="*/ 0 w 682"/>
                <a:gd name="T5" fmla="*/ 0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278"/>
            <p:cNvSpPr>
              <a:spLocks/>
            </p:cNvSpPr>
            <p:nvPr/>
          </p:nvSpPr>
          <p:spPr bwMode="auto">
            <a:xfrm>
              <a:off x="561975" y="67786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75A1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79"/>
            <p:cNvSpPr>
              <a:spLocks/>
            </p:cNvSpPr>
            <p:nvPr/>
          </p:nvSpPr>
          <p:spPr bwMode="auto">
            <a:xfrm>
              <a:off x="561975" y="677863"/>
              <a:ext cx="1073150" cy="922338"/>
            </a:xfrm>
            <a:custGeom>
              <a:avLst/>
              <a:gdLst>
                <a:gd name="T0" fmla="*/ 0 w 676"/>
                <a:gd name="T1" fmla="*/ 581 h 581"/>
                <a:gd name="T2" fmla="*/ 335 w 676"/>
                <a:gd name="T3" fmla="*/ 0 h 581"/>
                <a:gd name="T4" fmla="*/ 676 w 676"/>
                <a:gd name="T5" fmla="*/ 581 h 581"/>
                <a:gd name="T6" fmla="*/ 0 w 676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0" y="581"/>
                  </a:moveTo>
                  <a:lnTo>
                    <a:pt x="335" y="0"/>
                  </a:lnTo>
                  <a:lnTo>
                    <a:pt x="676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80"/>
            <p:cNvSpPr>
              <a:spLocks/>
            </p:cNvSpPr>
            <p:nvPr/>
          </p:nvSpPr>
          <p:spPr bwMode="auto">
            <a:xfrm>
              <a:off x="20638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5F8B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281"/>
            <p:cNvSpPr>
              <a:spLocks/>
            </p:cNvSpPr>
            <p:nvPr/>
          </p:nvSpPr>
          <p:spPr bwMode="auto">
            <a:xfrm>
              <a:off x="20638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341 w 676"/>
                <a:gd name="T3" fmla="*/ 581 h 581"/>
                <a:gd name="T4" fmla="*/ 0 w 676"/>
                <a:gd name="T5" fmla="*/ 0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282"/>
            <p:cNvSpPr>
              <a:spLocks/>
            </p:cNvSpPr>
            <p:nvPr/>
          </p:nvSpPr>
          <p:spPr bwMode="auto">
            <a:xfrm>
              <a:off x="-512763" y="67786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4F79D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83"/>
            <p:cNvSpPr>
              <a:spLocks/>
            </p:cNvSpPr>
            <p:nvPr/>
          </p:nvSpPr>
          <p:spPr bwMode="auto">
            <a:xfrm>
              <a:off x="-512763" y="677863"/>
              <a:ext cx="1074738" cy="922338"/>
            </a:xfrm>
            <a:custGeom>
              <a:avLst/>
              <a:gdLst>
                <a:gd name="T0" fmla="*/ 0 w 677"/>
                <a:gd name="T1" fmla="*/ 581 h 581"/>
                <a:gd name="T2" fmla="*/ 336 w 677"/>
                <a:gd name="T3" fmla="*/ 0 h 581"/>
                <a:gd name="T4" fmla="*/ 677 w 677"/>
                <a:gd name="T5" fmla="*/ 581 h 581"/>
                <a:gd name="T6" fmla="*/ 0 w 677"/>
                <a:gd name="T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0" y="581"/>
                  </a:moveTo>
                  <a:lnTo>
                    <a:pt x="336" y="0"/>
                  </a:lnTo>
                  <a:lnTo>
                    <a:pt x="677" y="581"/>
                  </a:lnTo>
                  <a:lnTo>
                    <a:pt x="0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284"/>
            <p:cNvSpPr>
              <a:spLocks/>
            </p:cNvSpPr>
            <p:nvPr/>
          </p:nvSpPr>
          <p:spPr bwMode="auto">
            <a:xfrm>
              <a:off x="-105410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4268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285"/>
            <p:cNvSpPr>
              <a:spLocks/>
            </p:cNvSpPr>
            <p:nvPr/>
          </p:nvSpPr>
          <p:spPr bwMode="auto">
            <a:xfrm>
              <a:off x="-105410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341 w 677"/>
                <a:gd name="T3" fmla="*/ 581 h 581"/>
                <a:gd name="T4" fmla="*/ 0 w 677"/>
                <a:gd name="T5" fmla="*/ 0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341" y="581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286"/>
            <p:cNvSpPr>
              <a:spLocks/>
            </p:cNvSpPr>
            <p:nvPr/>
          </p:nvSpPr>
          <p:spPr bwMode="auto">
            <a:xfrm>
              <a:off x="4324350" y="-25400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E2F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7"/>
            <p:cNvSpPr>
              <a:spLocks/>
            </p:cNvSpPr>
            <p:nvPr/>
          </p:nvSpPr>
          <p:spPr bwMode="auto">
            <a:xfrm>
              <a:off x="4324350" y="-25400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288"/>
            <p:cNvSpPr>
              <a:spLocks/>
            </p:cNvSpPr>
            <p:nvPr/>
          </p:nvSpPr>
          <p:spPr bwMode="auto">
            <a:xfrm>
              <a:off x="3251200" y="-25400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35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35" y="0"/>
                  </a:lnTo>
                  <a:lnTo>
                    <a:pt x="676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C6E3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289"/>
            <p:cNvSpPr>
              <a:spLocks/>
            </p:cNvSpPr>
            <p:nvPr/>
          </p:nvSpPr>
          <p:spPr bwMode="auto">
            <a:xfrm>
              <a:off x="3251200" y="-25400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35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35" y="0"/>
                  </a:lnTo>
                  <a:lnTo>
                    <a:pt x="676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290"/>
            <p:cNvSpPr>
              <a:spLocks/>
            </p:cNvSpPr>
            <p:nvPr/>
          </p:nvSpPr>
          <p:spPr bwMode="auto">
            <a:xfrm>
              <a:off x="2709863" y="-25400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41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AACF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291"/>
            <p:cNvSpPr>
              <a:spLocks/>
            </p:cNvSpPr>
            <p:nvPr/>
          </p:nvSpPr>
          <p:spPr bwMode="auto">
            <a:xfrm>
              <a:off x="2709863" y="-25400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41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292"/>
            <p:cNvSpPr>
              <a:spLocks/>
            </p:cNvSpPr>
            <p:nvPr/>
          </p:nvSpPr>
          <p:spPr bwMode="auto">
            <a:xfrm>
              <a:off x="1635125" y="-25400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41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93B8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293"/>
            <p:cNvSpPr>
              <a:spLocks/>
            </p:cNvSpPr>
            <p:nvPr/>
          </p:nvSpPr>
          <p:spPr bwMode="auto">
            <a:xfrm>
              <a:off x="1635125" y="-25400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41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41" y="587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294"/>
            <p:cNvSpPr>
              <a:spLocks/>
            </p:cNvSpPr>
            <p:nvPr/>
          </p:nvSpPr>
          <p:spPr bwMode="auto">
            <a:xfrm>
              <a:off x="1093788" y="-254000"/>
              <a:ext cx="1082675" cy="931863"/>
            </a:xfrm>
            <a:custGeom>
              <a:avLst/>
              <a:gdLst>
                <a:gd name="T0" fmla="*/ 0 w 682"/>
                <a:gd name="T1" fmla="*/ 587 h 587"/>
                <a:gd name="T2" fmla="*/ 341 w 682"/>
                <a:gd name="T3" fmla="*/ 0 h 587"/>
                <a:gd name="T4" fmla="*/ 682 w 682"/>
                <a:gd name="T5" fmla="*/ 587 h 587"/>
                <a:gd name="T6" fmla="*/ 0 w 682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0" y="587"/>
                  </a:moveTo>
                  <a:lnTo>
                    <a:pt x="341" y="0"/>
                  </a:lnTo>
                  <a:lnTo>
                    <a:pt x="682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84AC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295"/>
            <p:cNvSpPr>
              <a:spLocks/>
            </p:cNvSpPr>
            <p:nvPr/>
          </p:nvSpPr>
          <p:spPr bwMode="auto">
            <a:xfrm>
              <a:off x="1093788" y="-254000"/>
              <a:ext cx="1082675" cy="931863"/>
            </a:xfrm>
            <a:custGeom>
              <a:avLst/>
              <a:gdLst>
                <a:gd name="T0" fmla="*/ 0 w 682"/>
                <a:gd name="T1" fmla="*/ 587 h 587"/>
                <a:gd name="T2" fmla="*/ 341 w 682"/>
                <a:gd name="T3" fmla="*/ 0 h 587"/>
                <a:gd name="T4" fmla="*/ 682 w 682"/>
                <a:gd name="T5" fmla="*/ 587 h 587"/>
                <a:gd name="T6" fmla="*/ 0 w 682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0" y="587"/>
                  </a:moveTo>
                  <a:lnTo>
                    <a:pt x="341" y="0"/>
                  </a:lnTo>
                  <a:lnTo>
                    <a:pt x="682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296"/>
            <p:cNvSpPr>
              <a:spLocks/>
            </p:cNvSpPr>
            <p:nvPr/>
          </p:nvSpPr>
          <p:spPr bwMode="auto">
            <a:xfrm>
              <a:off x="561975" y="-25400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35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35" y="587"/>
                  </a:lnTo>
                  <a:lnTo>
                    <a:pt x="0" y="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6E9A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297"/>
            <p:cNvSpPr>
              <a:spLocks/>
            </p:cNvSpPr>
            <p:nvPr/>
          </p:nvSpPr>
          <p:spPr bwMode="auto">
            <a:xfrm>
              <a:off x="561975" y="-25400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335 w 676"/>
                <a:gd name="T3" fmla="*/ 587 h 587"/>
                <a:gd name="T4" fmla="*/ 0 w 676"/>
                <a:gd name="T5" fmla="*/ 0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335" y="587"/>
                  </a:lnTo>
                  <a:lnTo>
                    <a:pt x="0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298"/>
            <p:cNvSpPr>
              <a:spLocks/>
            </p:cNvSpPr>
            <p:nvPr/>
          </p:nvSpPr>
          <p:spPr bwMode="auto">
            <a:xfrm>
              <a:off x="20638" y="-25400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41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41" y="0"/>
                  </a:lnTo>
                  <a:lnTo>
                    <a:pt x="676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618D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299"/>
            <p:cNvSpPr>
              <a:spLocks/>
            </p:cNvSpPr>
            <p:nvPr/>
          </p:nvSpPr>
          <p:spPr bwMode="auto">
            <a:xfrm>
              <a:off x="20638" y="-254000"/>
              <a:ext cx="1073150" cy="931863"/>
            </a:xfrm>
            <a:custGeom>
              <a:avLst/>
              <a:gdLst>
                <a:gd name="T0" fmla="*/ 0 w 676"/>
                <a:gd name="T1" fmla="*/ 587 h 587"/>
                <a:gd name="T2" fmla="*/ 341 w 676"/>
                <a:gd name="T3" fmla="*/ 0 h 587"/>
                <a:gd name="T4" fmla="*/ 676 w 676"/>
                <a:gd name="T5" fmla="*/ 587 h 587"/>
                <a:gd name="T6" fmla="*/ 0 w 676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0" y="587"/>
                  </a:moveTo>
                  <a:lnTo>
                    <a:pt x="341" y="0"/>
                  </a:lnTo>
                  <a:lnTo>
                    <a:pt x="676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300"/>
            <p:cNvSpPr>
              <a:spLocks/>
            </p:cNvSpPr>
            <p:nvPr/>
          </p:nvSpPr>
          <p:spPr bwMode="auto">
            <a:xfrm>
              <a:off x="-512763" y="-25400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36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36" y="587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5782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301"/>
            <p:cNvSpPr>
              <a:spLocks/>
            </p:cNvSpPr>
            <p:nvPr/>
          </p:nvSpPr>
          <p:spPr bwMode="auto">
            <a:xfrm>
              <a:off x="-512763" y="-25400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336 w 677"/>
                <a:gd name="T3" fmla="*/ 587 h 587"/>
                <a:gd name="T4" fmla="*/ 0 w 677"/>
                <a:gd name="T5" fmla="*/ 0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336" y="587"/>
                  </a:lnTo>
                  <a:lnTo>
                    <a:pt x="0" y="0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302"/>
            <p:cNvSpPr>
              <a:spLocks/>
            </p:cNvSpPr>
            <p:nvPr/>
          </p:nvSpPr>
          <p:spPr bwMode="auto">
            <a:xfrm>
              <a:off x="-1054100" y="-25400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3F64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303"/>
            <p:cNvSpPr>
              <a:spLocks/>
            </p:cNvSpPr>
            <p:nvPr/>
          </p:nvSpPr>
          <p:spPr bwMode="auto">
            <a:xfrm>
              <a:off x="-1054100" y="-254000"/>
              <a:ext cx="1074738" cy="931863"/>
            </a:xfrm>
            <a:custGeom>
              <a:avLst/>
              <a:gdLst>
                <a:gd name="T0" fmla="*/ 0 w 677"/>
                <a:gd name="T1" fmla="*/ 587 h 587"/>
                <a:gd name="T2" fmla="*/ 341 w 677"/>
                <a:gd name="T3" fmla="*/ 0 h 587"/>
                <a:gd name="T4" fmla="*/ 677 w 677"/>
                <a:gd name="T5" fmla="*/ 587 h 587"/>
                <a:gd name="T6" fmla="*/ 0 w 677"/>
                <a:gd name="T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0" y="587"/>
                  </a:moveTo>
                  <a:lnTo>
                    <a:pt x="341" y="0"/>
                  </a:lnTo>
                  <a:lnTo>
                    <a:pt x="677" y="587"/>
                  </a:lnTo>
                  <a:lnTo>
                    <a:pt x="0" y="5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Rectangle 304"/>
            <p:cNvSpPr>
              <a:spLocks noChangeArrowheads="1"/>
            </p:cNvSpPr>
            <p:nvPr/>
          </p:nvSpPr>
          <p:spPr bwMode="auto">
            <a:xfrm>
              <a:off x="4324350" y="6221413"/>
              <a:ext cx="1074738" cy="668338"/>
            </a:xfrm>
            <a:prstGeom prst="rect">
              <a:avLst/>
            </a:prstGeom>
            <a:solidFill>
              <a:srgbClr val="BEE4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305"/>
            <p:cNvSpPr>
              <a:spLocks/>
            </p:cNvSpPr>
            <p:nvPr/>
          </p:nvSpPr>
          <p:spPr bwMode="auto">
            <a:xfrm>
              <a:off x="3937000" y="6221413"/>
              <a:ext cx="776288" cy="668338"/>
            </a:xfrm>
            <a:custGeom>
              <a:avLst/>
              <a:gdLst>
                <a:gd name="T0" fmla="*/ 244 w 489"/>
                <a:gd name="T1" fmla="*/ 0 h 421"/>
                <a:gd name="T2" fmla="*/ 0 w 489"/>
                <a:gd name="T3" fmla="*/ 421 h 421"/>
                <a:gd name="T4" fmla="*/ 489 w 489"/>
                <a:gd name="T5" fmla="*/ 421 h 421"/>
                <a:gd name="T6" fmla="*/ 244 w 489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1">
                  <a:moveTo>
                    <a:pt x="244" y="0"/>
                  </a:moveTo>
                  <a:lnTo>
                    <a:pt x="0" y="421"/>
                  </a:lnTo>
                  <a:lnTo>
                    <a:pt x="489" y="42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7EC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306"/>
            <p:cNvSpPr>
              <a:spLocks/>
            </p:cNvSpPr>
            <p:nvPr/>
          </p:nvSpPr>
          <p:spPr bwMode="auto">
            <a:xfrm>
              <a:off x="3937000" y="6221413"/>
              <a:ext cx="776288" cy="668338"/>
            </a:xfrm>
            <a:custGeom>
              <a:avLst/>
              <a:gdLst>
                <a:gd name="T0" fmla="*/ 244 w 489"/>
                <a:gd name="T1" fmla="*/ 0 h 421"/>
                <a:gd name="T2" fmla="*/ 0 w 489"/>
                <a:gd name="T3" fmla="*/ 421 h 421"/>
                <a:gd name="T4" fmla="*/ 489 w 489"/>
                <a:gd name="T5" fmla="*/ 421 h 421"/>
                <a:gd name="T6" fmla="*/ 244 w 489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1">
                  <a:moveTo>
                    <a:pt x="244" y="0"/>
                  </a:moveTo>
                  <a:lnTo>
                    <a:pt x="0" y="421"/>
                  </a:lnTo>
                  <a:lnTo>
                    <a:pt x="489" y="421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307"/>
            <p:cNvSpPr>
              <a:spLocks/>
            </p:cNvSpPr>
            <p:nvPr/>
          </p:nvSpPr>
          <p:spPr bwMode="auto">
            <a:xfrm>
              <a:off x="2862263" y="6221413"/>
              <a:ext cx="776288" cy="668338"/>
            </a:xfrm>
            <a:custGeom>
              <a:avLst/>
              <a:gdLst>
                <a:gd name="T0" fmla="*/ 245 w 489"/>
                <a:gd name="T1" fmla="*/ 0 h 421"/>
                <a:gd name="T2" fmla="*/ 0 w 489"/>
                <a:gd name="T3" fmla="*/ 421 h 421"/>
                <a:gd name="T4" fmla="*/ 489 w 489"/>
                <a:gd name="T5" fmla="*/ 421 h 421"/>
                <a:gd name="T6" fmla="*/ 245 w 489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1">
                  <a:moveTo>
                    <a:pt x="245" y="0"/>
                  </a:moveTo>
                  <a:lnTo>
                    <a:pt x="0" y="421"/>
                  </a:lnTo>
                  <a:lnTo>
                    <a:pt x="489" y="42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1D8E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308"/>
            <p:cNvSpPr>
              <a:spLocks/>
            </p:cNvSpPr>
            <p:nvPr/>
          </p:nvSpPr>
          <p:spPr bwMode="auto">
            <a:xfrm>
              <a:off x="2862263" y="6221413"/>
              <a:ext cx="776288" cy="668338"/>
            </a:xfrm>
            <a:custGeom>
              <a:avLst/>
              <a:gdLst>
                <a:gd name="T0" fmla="*/ 245 w 489"/>
                <a:gd name="T1" fmla="*/ 0 h 421"/>
                <a:gd name="T2" fmla="*/ 0 w 489"/>
                <a:gd name="T3" fmla="*/ 421 h 421"/>
                <a:gd name="T4" fmla="*/ 489 w 489"/>
                <a:gd name="T5" fmla="*/ 421 h 421"/>
                <a:gd name="T6" fmla="*/ 245 w 489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1">
                  <a:moveTo>
                    <a:pt x="245" y="0"/>
                  </a:moveTo>
                  <a:lnTo>
                    <a:pt x="0" y="421"/>
                  </a:lnTo>
                  <a:lnTo>
                    <a:pt x="489" y="421"/>
                  </a:lnTo>
                  <a:lnTo>
                    <a:pt x="2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309"/>
            <p:cNvSpPr>
              <a:spLocks/>
            </p:cNvSpPr>
            <p:nvPr/>
          </p:nvSpPr>
          <p:spPr bwMode="auto">
            <a:xfrm>
              <a:off x="2176463" y="6221413"/>
              <a:ext cx="1074738" cy="668338"/>
            </a:xfrm>
            <a:custGeom>
              <a:avLst/>
              <a:gdLst>
                <a:gd name="T0" fmla="*/ 677 w 677"/>
                <a:gd name="T1" fmla="*/ 0 h 421"/>
                <a:gd name="T2" fmla="*/ 0 w 677"/>
                <a:gd name="T3" fmla="*/ 0 h 421"/>
                <a:gd name="T4" fmla="*/ 245 w 677"/>
                <a:gd name="T5" fmla="*/ 421 h 421"/>
                <a:gd name="T6" fmla="*/ 432 w 677"/>
                <a:gd name="T7" fmla="*/ 421 h 421"/>
                <a:gd name="T8" fmla="*/ 677 w 677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421">
                  <a:moveTo>
                    <a:pt x="677" y="0"/>
                  </a:moveTo>
                  <a:lnTo>
                    <a:pt x="0" y="0"/>
                  </a:lnTo>
                  <a:lnTo>
                    <a:pt x="245" y="421"/>
                  </a:lnTo>
                  <a:lnTo>
                    <a:pt x="432" y="42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239E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310"/>
            <p:cNvSpPr>
              <a:spLocks/>
            </p:cNvSpPr>
            <p:nvPr/>
          </p:nvSpPr>
          <p:spPr bwMode="auto">
            <a:xfrm>
              <a:off x="2176463" y="6221413"/>
              <a:ext cx="1074738" cy="668338"/>
            </a:xfrm>
            <a:custGeom>
              <a:avLst/>
              <a:gdLst>
                <a:gd name="T0" fmla="*/ 677 w 677"/>
                <a:gd name="T1" fmla="*/ 0 h 421"/>
                <a:gd name="T2" fmla="*/ 0 w 677"/>
                <a:gd name="T3" fmla="*/ 0 h 421"/>
                <a:gd name="T4" fmla="*/ 245 w 677"/>
                <a:gd name="T5" fmla="*/ 421 h 421"/>
                <a:gd name="T6" fmla="*/ 432 w 677"/>
                <a:gd name="T7" fmla="*/ 421 h 421"/>
                <a:gd name="T8" fmla="*/ 677 w 677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421">
                  <a:moveTo>
                    <a:pt x="677" y="0"/>
                  </a:moveTo>
                  <a:lnTo>
                    <a:pt x="0" y="0"/>
                  </a:lnTo>
                  <a:lnTo>
                    <a:pt x="245" y="421"/>
                  </a:lnTo>
                  <a:lnTo>
                    <a:pt x="432" y="42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311"/>
            <p:cNvSpPr>
              <a:spLocks/>
            </p:cNvSpPr>
            <p:nvPr/>
          </p:nvSpPr>
          <p:spPr bwMode="auto">
            <a:xfrm>
              <a:off x="1779588" y="6221413"/>
              <a:ext cx="785813" cy="668338"/>
            </a:xfrm>
            <a:custGeom>
              <a:avLst/>
              <a:gdLst>
                <a:gd name="T0" fmla="*/ 250 w 495"/>
                <a:gd name="T1" fmla="*/ 0 h 421"/>
                <a:gd name="T2" fmla="*/ 0 w 495"/>
                <a:gd name="T3" fmla="*/ 421 h 421"/>
                <a:gd name="T4" fmla="*/ 495 w 495"/>
                <a:gd name="T5" fmla="*/ 421 h 421"/>
                <a:gd name="T6" fmla="*/ 250 w 495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21">
                  <a:moveTo>
                    <a:pt x="250" y="0"/>
                  </a:moveTo>
                  <a:lnTo>
                    <a:pt x="0" y="421"/>
                  </a:lnTo>
                  <a:lnTo>
                    <a:pt x="495" y="421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33A5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12"/>
            <p:cNvSpPr>
              <a:spLocks/>
            </p:cNvSpPr>
            <p:nvPr/>
          </p:nvSpPr>
          <p:spPr bwMode="auto">
            <a:xfrm>
              <a:off x="1779588" y="6221413"/>
              <a:ext cx="785813" cy="668338"/>
            </a:xfrm>
            <a:custGeom>
              <a:avLst/>
              <a:gdLst>
                <a:gd name="T0" fmla="*/ 250 w 495"/>
                <a:gd name="T1" fmla="*/ 0 h 421"/>
                <a:gd name="T2" fmla="*/ 0 w 495"/>
                <a:gd name="T3" fmla="*/ 421 h 421"/>
                <a:gd name="T4" fmla="*/ 495 w 495"/>
                <a:gd name="T5" fmla="*/ 421 h 421"/>
                <a:gd name="T6" fmla="*/ 250 w 495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21">
                  <a:moveTo>
                    <a:pt x="250" y="0"/>
                  </a:moveTo>
                  <a:lnTo>
                    <a:pt x="0" y="421"/>
                  </a:lnTo>
                  <a:lnTo>
                    <a:pt x="495" y="421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313"/>
            <p:cNvSpPr>
              <a:spLocks/>
            </p:cNvSpPr>
            <p:nvPr/>
          </p:nvSpPr>
          <p:spPr bwMode="auto">
            <a:xfrm>
              <a:off x="1093788" y="6221413"/>
              <a:ext cx="1082675" cy="668338"/>
            </a:xfrm>
            <a:custGeom>
              <a:avLst/>
              <a:gdLst>
                <a:gd name="T0" fmla="*/ 682 w 682"/>
                <a:gd name="T1" fmla="*/ 0 h 421"/>
                <a:gd name="T2" fmla="*/ 0 w 682"/>
                <a:gd name="T3" fmla="*/ 0 h 421"/>
                <a:gd name="T4" fmla="*/ 250 w 682"/>
                <a:gd name="T5" fmla="*/ 421 h 421"/>
                <a:gd name="T6" fmla="*/ 432 w 682"/>
                <a:gd name="T7" fmla="*/ 421 h 421"/>
                <a:gd name="T8" fmla="*/ 682 w 682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21">
                  <a:moveTo>
                    <a:pt x="682" y="0"/>
                  </a:moveTo>
                  <a:lnTo>
                    <a:pt x="0" y="0"/>
                  </a:lnTo>
                  <a:lnTo>
                    <a:pt x="250" y="421"/>
                  </a:lnTo>
                  <a:lnTo>
                    <a:pt x="432" y="42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80C9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314"/>
            <p:cNvSpPr>
              <a:spLocks/>
            </p:cNvSpPr>
            <p:nvPr/>
          </p:nvSpPr>
          <p:spPr bwMode="auto">
            <a:xfrm>
              <a:off x="1093788" y="6221413"/>
              <a:ext cx="1082675" cy="668338"/>
            </a:xfrm>
            <a:custGeom>
              <a:avLst/>
              <a:gdLst>
                <a:gd name="T0" fmla="*/ 682 w 682"/>
                <a:gd name="T1" fmla="*/ 0 h 421"/>
                <a:gd name="T2" fmla="*/ 0 w 682"/>
                <a:gd name="T3" fmla="*/ 0 h 421"/>
                <a:gd name="T4" fmla="*/ 250 w 682"/>
                <a:gd name="T5" fmla="*/ 421 h 421"/>
                <a:gd name="T6" fmla="*/ 432 w 682"/>
                <a:gd name="T7" fmla="*/ 421 h 421"/>
                <a:gd name="T8" fmla="*/ 682 w 682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21">
                  <a:moveTo>
                    <a:pt x="682" y="0"/>
                  </a:moveTo>
                  <a:lnTo>
                    <a:pt x="0" y="0"/>
                  </a:lnTo>
                  <a:lnTo>
                    <a:pt x="250" y="421"/>
                  </a:lnTo>
                  <a:lnTo>
                    <a:pt x="432" y="42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315"/>
            <p:cNvSpPr>
              <a:spLocks/>
            </p:cNvSpPr>
            <p:nvPr/>
          </p:nvSpPr>
          <p:spPr bwMode="auto">
            <a:xfrm>
              <a:off x="706438" y="6221413"/>
              <a:ext cx="784225" cy="668338"/>
            </a:xfrm>
            <a:custGeom>
              <a:avLst/>
              <a:gdLst>
                <a:gd name="T0" fmla="*/ 244 w 494"/>
                <a:gd name="T1" fmla="*/ 0 h 421"/>
                <a:gd name="T2" fmla="*/ 0 w 494"/>
                <a:gd name="T3" fmla="*/ 421 h 421"/>
                <a:gd name="T4" fmla="*/ 494 w 494"/>
                <a:gd name="T5" fmla="*/ 421 h 421"/>
                <a:gd name="T6" fmla="*/ 244 w 494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421">
                  <a:moveTo>
                    <a:pt x="244" y="0"/>
                  </a:moveTo>
                  <a:lnTo>
                    <a:pt x="0" y="421"/>
                  </a:lnTo>
                  <a:lnTo>
                    <a:pt x="494" y="42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82C8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316"/>
            <p:cNvSpPr>
              <a:spLocks/>
            </p:cNvSpPr>
            <p:nvPr/>
          </p:nvSpPr>
          <p:spPr bwMode="auto">
            <a:xfrm>
              <a:off x="706438" y="6221413"/>
              <a:ext cx="784225" cy="668338"/>
            </a:xfrm>
            <a:custGeom>
              <a:avLst/>
              <a:gdLst>
                <a:gd name="T0" fmla="*/ 244 w 494"/>
                <a:gd name="T1" fmla="*/ 0 h 421"/>
                <a:gd name="T2" fmla="*/ 0 w 494"/>
                <a:gd name="T3" fmla="*/ 421 h 421"/>
                <a:gd name="T4" fmla="*/ 494 w 494"/>
                <a:gd name="T5" fmla="*/ 421 h 421"/>
                <a:gd name="T6" fmla="*/ 244 w 494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421">
                  <a:moveTo>
                    <a:pt x="244" y="0"/>
                  </a:moveTo>
                  <a:lnTo>
                    <a:pt x="0" y="421"/>
                  </a:lnTo>
                  <a:lnTo>
                    <a:pt x="494" y="421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317"/>
            <p:cNvSpPr>
              <a:spLocks/>
            </p:cNvSpPr>
            <p:nvPr/>
          </p:nvSpPr>
          <p:spPr bwMode="auto">
            <a:xfrm>
              <a:off x="20638" y="6221413"/>
              <a:ext cx="1073150" cy="668338"/>
            </a:xfrm>
            <a:custGeom>
              <a:avLst/>
              <a:gdLst>
                <a:gd name="T0" fmla="*/ 676 w 676"/>
                <a:gd name="T1" fmla="*/ 0 h 421"/>
                <a:gd name="T2" fmla="*/ 0 w 676"/>
                <a:gd name="T3" fmla="*/ 0 h 421"/>
                <a:gd name="T4" fmla="*/ 244 w 676"/>
                <a:gd name="T5" fmla="*/ 421 h 421"/>
                <a:gd name="T6" fmla="*/ 432 w 676"/>
                <a:gd name="T7" fmla="*/ 421 h 421"/>
                <a:gd name="T8" fmla="*/ 676 w 676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1">
                  <a:moveTo>
                    <a:pt x="676" y="0"/>
                  </a:moveTo>
                  <a:lnTo>
                    <a:pt x="0" y="0"/>
                  </a:lnTo>
                  <a:lnTo>
                    <a:pt x="244" y="421"/>
                  </a:lnTo>
                  <a:lnTo>
                    <a:pt x="432" y="42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4DAB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318"/>
            <p:cNvSpPr>
              <a:spLocks/>
            </p:cNvSpPr>
            <p:nvPr/>
          </p:nvSpPr>
          <p:spPr bwMode="auto">
            <a:xfrm>
              <a:off x="20638" y="6221413"/>
              <a:ext cx="1073150" cy="668338"/>
            </a:xfrm>
            <a:custGeom>
              <a:avLst/>
              <a:gdLst>
                <a:gd name="T0" fmla="*/ 676 w 676"/>
                <a:gd name="T1" fmla="*/ 0 h 421"/>
                <a:gd name="T2" fmla="*/ 0 w 676"/>
                <a:gd name="T3" fmla="*/ 0 h 421"/>
                <a:gd name="T4" fmla="*/ 244 w 676"/>
                <a:gd name="T5" fmla="*/ 421 h 421"/>
                <a:gd name="T6" fmla="*/ 432 w 676"/>
                <a:gd name="T7" fmla="*/ 421 h 421"/>
                <a:gd name="T8" fmla="*/ 676 w 676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1">
                  <a:moveTo>
                    <a:pt x="676" y="0"/>
                  </a:moveTo>
                  <a:lnTo>
                    <a:pt x="0" y="0"/>
                  </a:lnTo>
                  <a:lnTo>
                    <a:pt x="244" y="421"/>
                  </a:lnTo>
                  <a:lnTo>
                    <a:pt x="432" y="42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319"/>
            <p:cNvSpPr>
              <a:spLocks/>
            </p:cNvSpPr>
            <p:nvPr/>
          </p:nvSpPr>
          <p:spPr bwMode="auto">
            <a:xfrm>
              <a:off x="-25400" y="6221413"/>
              <a:ext cx="433388" cy="668338"/>
            </a:xfrm>
            <a:custGeom>
              <a:avLst/>
              <a:gdLst>
                <a:gd name="T0" fmla="*/ 29 w 273"/>
                <a:gd name="T1" fmla="*/ 0 h 421"/>
                <a:gd name="T2" fmla="*/ 0 w 273"/>
                <a:gd name="T3" fmla="*/ 45 h 421"/>
                <a:gd name="T4" fmla="*/ 0 w 273"/>
                <a:gd name="T5" fmla="*/ 421 h 421"/>
                <a:gd name="T6" fmla="*/ 273 w 273"/>
                <a:gd name="T7" fmla="*/ 421 h 421"/>
                <a:gd name="T8" fmla="*/ 29 w 273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21">
                  <a:moveTo>
                    <a:pt x="29" y="0"/>
                  </a:moveTo>
                  <a:lnTo>
                    <a:pt x="0" y="45"/>
                  </a:lnTo>
                  <a:lnTo>
                    <a:pt x="0" y="421"/>
                  </a:lnTo>
                  <a:lnTo>
                    <a:pt x="273" y="42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59AD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320"/>
            <p:cNvSpPr>
              <a:spLocks/>
            </p:cNvSpPr>
            <p:nvPr/>
          </p:nvSpPr>
          <p:spPr bwMode="auto">
            <a:xfrm>
              <a:off x="-25400" y="6221413"/>
              <a:ext cx="433388" cy="668338"/>
            </a:xfrm>
            <a:custGeom>
              <a:avLst/>
              <a:gdLst>
                <a:gd name="T0" fmla="*/ 29 w 273"/>
                <a:gd name="T1" fmla="*/ 0 h 421"/>
                <a:gd name="T2" fmla="*/ 0 w 273"/>
                <a:gd name="T3" fmla="*/ 45 h 421"/>
                <a:gd name="T4" fmla="*/ 0 w 273"/>
                <a:gd name="T5" fmla="*/ 421 h 421"/>
                <a:gd name="T6" fmla="*/ 273 w 273"/>
                <a:gd name="T7" fmla="*/ 421 h 421"/>
                <a:gd name="T8" fmla="*/ 29 w 273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21">
                  <a:moveTo>
                    <a:pt x="29" y="0"/>
                  </a:moveTo>
                  <a:lnTo>
                    <a:pt x="0" y="45"/>
                  </a:lnTo>
                  <a:lnTo>
                    <a:pt x="0" y="421"/>
                  </a:lnTo>
                  <a:lnTo>
                    <a:pt x="273" y="42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321"/>
            <p:cNvSpPr>
              <a:spLocks/>
            </p:cNvSpPr>
            <p:nvPr/>
          </p:nvSpPr>
          <p:spPr bwMode="auto">
            <a:xfrm>
              <a:off x="-25400" y="6221413"/>
              <a:ext cx="46038" cy="71438"/>
            </a:xfrm>
            <a:custGeom>
              <a:avLst/>
              <a:gdLst>
                <a:gd name="T0" fmla="*/ 29 w 29"/>
                <a:gd name="T1" fmla="*/ 0 h 45"/>
                <a:gd name="T2" fmla="*/ 0 w 29"/>
                <a:gd name="T3" fmla="*/ 0 h 45"/>
                <a:gd name="T4" fmla="*/ 0 w 29"/>
                <a:gd name="T5" fmla="*/ 45 h 45"/>
                <a:gd name="T6" fmla="*/ 29 w 29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5">
                  <a:moveTo>
                    <a:pt x="29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390F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322"/>
            <p:cNvSpPr>
              <a:spLocks/>
            </p:cNvSpPr>
            <p:nvPr/>
          </p:nvSpPr>
          <p:spPr bwMode="auto">
            <a:xfrm>
              <a:off x="-25400" y="6221413"/>
              <a:ext cx="46038" cy="71438"/>
            </a:xfrm>
            <a:custGeom>
              <a:avLst/>
              <a:gdLst>
                <a:gd name="T0" fmla="*/ 29 w 29"/>
                <a:gd name="T1" fmla="*/ 0 h 45"/>
                <a:gd name="T2" fmla="*/ 0 w 29"/>
                <a:gd name="T3" fmla="*/ 0 h 45"/>
                <a:gd name="T4" fmla="*/ 0 w 29"/>
                <a:gd name="T5" fmla="*/ 45 h 45"/>
                <a:gd name="T6" fmla="*/ 29 w 29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5">
                  <a:moveTo>
                    <a:pt x="29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323"/>
            <p:cNvSpPr>
              <a:spLocks/>
            </p:cNvSpPr>
            <p:nvPr/>
          </p:nvSpPr>
          <p:spPr bwMode="auto">
            <a:xfrm>
              <a:off x="2709863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0 w 676"/>
                <a:gd name="T3" fmla="*/ 0 h 587"/>
                <a:gd name="T4" fmla="*/ 341 w 676"/>
                <a:gd name="T5" fmla="*/ 587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6AC3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324"/>
            <p:cNvSpPr>
              <a:spLocks/>
            </p:cNvSpPr>
            <p:nvPr/>
          </p:nvSpPr>
          <p:spPr bwMode="auto">
            <a:xfrm>
              <a:off x="2709863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0 w 676"/>
                <a:gd name="T3" fmla="*/ 0 h 587"/>
                <a:gd name="T4" fmla="*/ 341 w 676"/>
                <a:gd name="T5" fmla="*/ 587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325"/>
            <p:cNvSpPr>
              <a:spLocks/>
            </p:cNvSpPr>
            <p:nvPr/>
          </p:nvSpPr>
          <p:spPr bwMode="auto">
            <a:xfrm>
              <a:off x="2176463" y="5289550"/>
              <a:ext cx="1074738" cy="931863"/>
            </a:xfrm>
            <a:custGeom>
              <a:avLst/>
              <a:gdLst>
                <a:gd name="T0" fmla="*/ 336 w 677"/>
                <a:gd name="T1" fmla="*/ 0 h 587"/>
                <a:gd name="T2" fmla="*/ 0 w 677"/>
                <a:gd name="T3" fmla="*/ 587 h 587"/>
                <a:gd name="T4" fmla="*/ 677 w 677"/>
                <a:gd name="T5" fmla="*/ 587 h 587"/>
                <a:gd name="T6" fmla="*/ 336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336" y="0"/>
                  </a:moveTo>
                  <a:lnTo>
                    <a:pt x="0" y="587"/>
                  </a:lnTo>
                  <a:lnTo>
                    <a:pt x="677" y="58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2B5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326"/>
            <p:cNvSpPr>
              <a:spLocks/>
            </p:cNvSpPr>
            <p:nvPr/>
          </p:nvSpPr>
          <p:spPr bwMode="auto">
            <a:xfrm>
              <a:off x="2176463" y="5289550"/>
              <a:ext cx="1074738" cy="931863"/>
            </a:xfrm>
            <a:custGeom>
              <a:avLst/>
              <a:gdLst>
                <a:gd name="T0" fmla="*/ 336 w 677"/>
                <a:gd name="T1" fmla="*/ 0 h 587"/>
                <a:gd name="T2" fmla="*/ 0 w 677"/>
                <a:gd name="T3" fmla="*/ 587 h 587"/>
                <a:gd name="T4" fmla="*/ 677 w 677"/>
                <a:gd name="T5" fmla="*/ 587 h 587"/>
                <a:gd name="T6" fmla="*/ 336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336" y="0"/>
                  </a:moveTo>
                  <a:lnTo>
                    <a:pt x="0" y="587"/>
                  </a:lnTo>
                  <a:lnTo>
                    <a:pt x="677" y="58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327"/>
            <p:cNvSpPr>
              <a:spLocks/>
            </p:cNvSpPr>
            <p:nvPr/>
          </p:nvSpPr>
          <p:spPr bwMode="auto">
            <a:xfrm>
              <a:off x="1635125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0 w 677"/>
                <a:gd name="T3" fmla="*/ 0 h 587"/>
                <a:gd name="T4" fmla="*/ 341 w 677"/>
                <a:gd name="T5" fmla="*/ 587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42AB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328"/>
            <p:cNvSpPr>
              <a:spLocks/>
            </p:cNvSpPr>
            <p:nvPr/>
          </p:nvSpPr>
          <p:spPr bwMode="auto">
            <a:xfrm>
              <a:off x="1635125" y="5289550"/>
              <a:ext cx="1074738" cy="931863"/>
            </a:xfrm>
            <a:custGeom>
              <a:avLst/>
              <a:gdLst>
                <a:gd name="T0" fmla="*/ 677 w 677"/>
                <a:gd name="T1" fmla="*/ 0 h 587"/>
                <a:gd name="T2" fmla="*/ 0 w 677"/>
                <a:gd name="T3" fmla="*/ 0 h 587"/>
                <a:gd name="T4" fmla="*/ 341 w 677"/>
                <a:gd name="T5" fmla="*/ 587 h 587"/>
                <a:gd name="T6" fmla="*/ 677 w 677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7">
                  <a:moveTo>
                    <a:pt x="677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329"/>
            <p:cNvSpPr>
              <a:spLocks/>
            </p:cNvSpPr>
            <p:nvPr/>
          </p:nvSpPr>
          <p:spPr bwMode="auto">
            <a:xfrm>
              <a:off x="1093788" y="5289550"/>
              <a:ext cx="1082675" cy="931863"/>
            </a:xfrm>
            <a:custGeom>
              <a:avLst/>
              <a:gdLst>
                <a:gd name="T0" fmla="*/ 341 w 682"/>
                <a:gd name="T1" fmla="*/ 0 h 587"/>
                <a:gd name="T2" fmla="*/ 0 w 682"/>
                <a:gd name="T3" fmla="*/ 587 h 587"/>
                <a:gd name="T4" fmla="*/ 682 w 682"/>
                <a:gd name="T5" fmla="*/ 587 h 587"/>
                <a:gd name="T6" fmla="*/ 341 w 682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341" y="0"/>
                  </a:moveTo>
                  <a:lnTo>
                    <a:pt x="0" y="587"/>
                  </a:lnTo>
                  <a:lnTo>
                    <a:pt x="682" y="587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68BD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330"/>
            <p:cNvSpPr>
              <a:spLocks/>
            </p:cNvSpPr>
            <p:nvPr/>
          </p:nvSpPr>
          <p:spPr bwMode="auto">
            <a:xfrm>
              <a:off x="1093788" y="5289550"/>
              <a:ext cx="1082675" cy="931863"/>
            </a:xfrm>
            <a:custGeom>
              <a:avLst/>
              <a:gdLst>
                <a:gd name="T0" fmla="*/ 341 w 682"/>
                <a:gd name="T1" fmla="*/ 0 h 587"/>
                <a:gd name="T2" fmla="*/ 0 w 682"/>
                <a:gd name="T3" fmla="*/ 587 h 587"/>
                <a:gd name="T4" fmla="*/ 682 w 682"/>
                <a:gd name="T5" fmla="*/ 587 h 587"/>
                <a:gd name="T6" fmla="*/ 341 w 682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7">
                  <a:moveTo>
                    <a:pt x="341" y="0"/>
                  </a:moveTo>
                  <a:lnTo>
                    <a:pt x="0" y="587"/>
                  </a:lnTo>
                  <a:lnTo>
                    <a:pt x="682" y="587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331"/>
            <p:cNvSpPr>
              <a:spLocks/>
            </p:cNvSpPr>
            <p:nvPr/>
          </p:nvSpPr>
          <p:spPr bwMode="auto">
            <a:xfrm>
              <a:off x="561975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0 w 676"/>
                <a:gd name="T3" fmla="*/ 0 h 587"/>
                <a:gd name="T4" fmla="*/ 335 w 676"/>
                <a:gd name="T5" fmla="*/ 587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0" y="0"/>
                  </a:lnTo>
                  <a:lnTo>
                    <a:pt x="335" y="587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39A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332"/>
            <p:cNvSpPr>
              <a:spLocks/>
            </p:cNvSpPr>
            <p:nvPr/>
          </p:nvSpPr>
          <p:spPr bwMode="auto">
            <a:xfrm>
              <a:off x="561975" y="5289550"/>
              <a:ext cx="1073150" cy="931863"/>
            </a:xfrm>
            <a:custGeom>
              <a:avLst/>
              <a:gdLst>
                <a:gd name="T0" fmla="*/ 676 w 676"/>
                <a:gd name="T1" fmla="*/ 0 h 587"/>
                <a:gd name="T2" fmla="*/ 0 w 676"/>
                <a:gd name="T3" fmla="*/ 0 h 587"/>
                <a:gd name="T4" fmla="*/ 335 w 676"/>
                <a:gd name="T5" fmla="*/ 587 h 587"/>
                <a:gd name="T6" fmla="*/ 676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676" y="0"/>
                  </a:moveTo>
                  <a:lnTo>
                    <a:pt x="0" y="0"/>
                  </a:lnTo>
                  <a:lnTo>
                    <a:pt x="335" y="587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333"/>
            <p:cNvSpPr>
              <a:spLocks/>
            </p:cNvSpPr>
            <p:nvPr/>
          </p:nvSpPr>
          <p:spPr bwMode="auto">
            <a:xfrm>
              <a:off x="20638" y="5289550"/>
              <a:ext cx="1073150" cy="931863"/>
            </a:xfrm>
            <a:custGeom>
              <a:avLst/>
              <a:gdLst>
                <a:gd name="T0" fmla="*/ 341 w 676"/>
                <a:gd name="T1" fmla="*/ 0 h 587"/>
                <a:gd name="T2" fmla="*/ 0 w 676"/>
                <a:gd name="T3" fmla="*/ 587 h 587"/>
                <a:gd name="T4" fmla="*/ 676 w 676"/>
                <a:gd name="T5" fmla="*/ 587 h 587"/>
                <a:gd name="T6" fmla="*/ 341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341" y="0"/>
                  </a:moveTo>
                  <a:lnTo>
                    <a:pt x="0" y="587"/>
                  </a:lnTo>
                  <a:lnTo>
                    <a:pt x="676" y="587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1D84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334"/>
            <p:cNvSpPr>
              <a:spLocks/>
            </p:cNvSpPr>
            <p:nvPr/>
          </p:nvSpPr>
          <p:spPr bwMode="auto">
            <a:xfrm>
              <a:off x="20638" y="5289550"/>
              <a:ext cx="1073150" cy="931863"/>
            </a:xfrm>
            <a:custGeom>
              <a:avLst/>
              <a:gdLst>
                <a:gd name="T0" fmla="*/ 341 w 676"/>
                <a:gd name="T1" fmla="*/ 0 h 587"/>
                <a:gd name="T2" fmla="*/ 0 w 676"/>
                <a:gd name="T3" fmla="*/ 587 h 587"/>
                <a:gd name="T4" fmla="*/ 676 w 676"/>
                <a:gd name="T5" fmla="*/ 587 h 587"/>
                <a:gd name="T6" fmla="*/ 341 w 676"/>
                <a:gd name="T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7">
                  <a:moveTo>
                    <a:pt x="341" y="0"/>
                  </a:moveTo>
                  <a:lnTo>
                    <a:pt x="0" y="587"/>
                  </a:lnTo>
                  <a:lnTo>
                    <a:pt x="676" y="587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335"/>
            <p:cNvSpPr>
              <a:spLocks/>
            </p:cNvSpPr>
            <p:nvPr/>
          </p:nvSpPr>
          <p:spPr bwMode="auto">
            <a:xfrm>
              <a:off x="-25400" y="5289550"/>
              <a:ext cx="587375" cy="931863"/>
            </a:xfrm>
            <a:custGeom>
              <a:avLst/>
              <a:gdLst>
                <a:gd name="T0" fmla="*/ 370 w 370"/>
                <a:gd name="T1" fmla="*/ 0 h 587"/>
                <a:gd name="T2" fmla="*/ 0 w 370"/>
                <a:gd name="T3" fmla="*/ 0 h 587"/>
                <a:gd name="T4" fmla="*/ 0 w 370"/>
                <a:gd name="T5" fmla="*/ 535 h 587"/>
                <a:gd name="T6" fmla="*/ 29 w 370"/>
                <a:gd name="T7" fmla="*/ 587 h 587"/>
                <a:gd name="T8" fmla="*/ 370 w 370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7">
                  <a:moveTo>
                    <a:pt x="370" y="0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29" y="587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1C7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336"/>
            <p:cNvSpPr>
              <a:spLocks/>
            </p:cNvSpPr>
            <p:nvPr/>
          </p:nvSpPr>
          <p:spPr bwMode="auto">
            <a:xfrm>
              <a:off x="-25400" y="5289550"/>
              <a:ext cx="587375" cy="931863"/>
            </a:xfrm>
            <a:custGeom>
              <a:avLst/>
              <a:gdLst>
                <a:gd name="T0" fmla="*/ 370 w 370"/>
                <a:gd name="T1" fmla="*/ 0 h 587"/>
                <a:gd name="T2" fmla="*/ 0 w 370"/>
                <a:gd name="T3" fmla="*/ 0 h 587"/>
                <a:gd name="T4" fmla="*/ 0 w 370"/>
                <a:gd name="T5" fmla="*/ 535 h 587"/>
                <a:gd name="T6" fmla="*/ 29 w 370"/>
                <a:gd name="T7" fmla="*/ 587 h 587"/>
                <a:gd name="T8" fmla="*/ 370 w 370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7">
                  <a:moveTo>
                    <a:pt x="370" y="0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29" y="587"/>
                  </a:lnTo>
                  <a:lnTo>
                    <a:pt x="3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337"/>
            <p:cNvSpPr>
              <a:spLocks/>
            </p:cNvSpPr>
            <p:nvPr/>
          </p:nvSpPr>
          <p:spPr bwMode="auto">
            <a:xfrm>
              <a:off x="-25400" y="6138863"/>
              <a:ext cx="46038" cy="82550"/>
            </a:xfrm>
            <a:custGeom>
              <a:avLst/>
              <a:gdLst>
                <a:gd name="T0" fmla="*/ 0 w 29"/>
                <a:gd name="T1" fmla="*/ 0 h 52"/>
                <a:gd name="T2" fmla="*/ 0 w 29"/>
                <a:gd name="T3" fmla="*/ 52 h 52"/>
                <a:gd name="T4" fmla="*/ 29 w 29"/>
                <a:gd name="T5" fmla="*/ 52 h 52"/>
                <a:gd name="T6" fmla="*/ 0 w 29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2">
                  <a:moveTo>
                    <a:pt x="0" y="0"/>
                  </a:moveTo>
                  <a:lnTo>
                    <a:pt x="0" y="52"/>
                  </a:lnTo>
                  <a:lnTo>
                    <a:pt x="2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C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338"/>
            <p:cNvSpPr>
              <a:spLocks/>
            </p:cNvSpPr>
            <p:nvPr/>
          </p:nvSpPr>
          <p:spPr bwMode="auto">
            <a:xfrm>
              <a:off x="-25400" y="6138863"/>
              <a:ext cx="46038" cy="82550"/>
            </a:xfrm>
            <a:custGeom>
              <a:avLst/>
              <a:gdLst>
                <a:gd name="T0" fmla="*/ 0 w 29"/>
                <a:gd name="T1" fmla="*/ 0 h 52"/>
                <a:gd name="T2" fmla="*/ 0 w 29"/>
                <a:gd name="T3" fmla="*/ 52 h 52"/>
                <a:gd name="T4" fmla="*/ 29 w 29"/>
                <a:gd name="T5" fmla="*/ 52 h 52"/>
                <a:gd name="T6" fmla="*/ 0 w 29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2">
                  <a:moveTo>
                    <a:pt x="0" y="0"/>
                  </a:moveTo>
                  <a:lnTo>
                    <a:pt x="0" y="52"/>
                  </a:lnTo>
                  <a:lnTo>
                    <a:pt x="29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339"/>
            <p:cNvSpPr>
              <a:spLocks/>
            </p:cNvSpPr>
            <p:nvPr/>
          </p:nvSpPr>
          <p:spPr bwMode="auto">
            <a:xfrm>
              <a:off x="432435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D8EC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41"/>
            <p:cNvSpPr>
              <a:spLocks/>
            </p:cNvSpPr>
            <p:nvPr/>
          </p:nvSpPr>
          <p:spPr bwMode="auto">
            <a:xfrm>
              <a:off x="4324350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342"/>
            <p:cNvSpPr>
              <a:spLocks/>
            </p:cNvSpPr>
            <p:nvPr/>
          </p:nvSpPr>
          <p:spPr bwMode="auto">
            <a:xfrm>
              <a:off x="3783013" y="4367213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C9E6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343"/>
            <p:cNvSpPr>
              <a:spLocks/>
            </p:cNvSpPr>
            <p:nvPr/>
          </p:nvSpPr>
          <p:spPr bwMode="auto">
            <a:xfrm>
              <a:off x="3783013" y="4367213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344"/>
            <p:cNvSpPr>
              <a:spLocks/>
            </p:cNvSpPr>
            <p:nvPr/>
          </p:nvSpPr>
          <p:spPr bwMode="auto">
            <a:xfrm>
              <a:off x="3251200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C1E6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45"/>
            <p:cNvSpPr>
              <a:spLocks/>
            </p:cNvSpPr>
            <p:nvPr/>
          </p:nvSpPr>
          <p:spPr bwMode="auto">
            <a:xfrm>
              <a:off x="3251200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346"/>
            <p:cNvSpPr>
              <a:spLocks/>
            </p:cNvSpPr>
            <p:nvPr/>
          </p:nvSpPr>
          <p:spPr bwMode="auto">
            <a:xfrm>
              <a:off x="2709863" y="4367213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8ED3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347"/>
            <p:cNvSpPr>
              <a:spLocks/>
            </p:cNvSpPr>
            <p:nvPr/>
          </p:nvSpPr>
          <p:spPr bwMode="auto">
            <a:xfrm>
              <a:off x="2709863" y="4367213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348"/>
            <p:cNvSpPr>
              <a:spLocks/>
            </p:cNvSpPr>
            <p:nvPr/>
          </p:nvSpPr>
          <p:spPr bwMode="auto">
            <a:xfrm>
              <a:off x="2176463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8ACF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349"/>
            <p:cNvSpPr>
              <a:spLocks/>
            </p:cNvSpPr>
            <p:nvPr/>
          </p:nvSpPr>
          <p:spPr bwMode="auto">
            <a:xfrm>
              <a:off x="2176463" y="436721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350"/>
            <p:cNvSpPr>
              <a:spLocks/>
            </p:cNvSpPr>
            <p:nvPr/>
          </p:nvSpPr>
          <p:spPr bwMode="auto">
            <a:xfrm>
              <a:off x="1635125" y="4367213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61B8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351"/>
            <p:cNvSpPr>
              <a:spLocks/>
            </p:cNvSpPr>
            <p:nvPr/>
          </p:nvSpPr>
          <p:spPr bwMode="auto">
            <a:xfrm>
              <a:off x="1635125" y="4367213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352"/>
            <p:cNvSpPr>
              <a:spLocks/>
            </p:cNvSpPr>
            <p:nvPr/>
          </p:nvSpPr>
          <p:spPr bwMode="auto">
            <a:xfrm>
              <a:off x="1093788" y="43672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39A2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353"/>
            <p:cNvSpPr>
              <a:spLocks/>
            </p:cNvSpPr>
            <p:nvPr/>
          </p:nvSpPr>
          <p:spPr bwMode="auto">
            <a:xfrm>
              <a:off x="1093788" y="436721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354"/>
            <p:cNvSpPr>
              <a:spLocks/>
            </p:cNvSpPr>
            <p:nvPr/>
          </p:nvSpPr>
          <p:spPr bwMode="auto">
            <a:xfrm>
              <a:off x="561975" y="4367213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39A3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355"/>
            <p:cNvSpPr>
              <a:spLocks/>
            </p:cNvSpPr>
            <p:nvPr/>
          </p:nvSpPr>
          <p:spPr bwMode="auto">
            <a:xfrm>
              <a:off x="561975" y="4367213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356"/>
            <p:cNvSpPr>
              <a:spLocks/>
            </p:cNvSpPr>
            <p:nvPr/>
          </p:nvSpPr>
          <p:spPr bwMode="auto">
            <a:xfrm>
              <a:off x="20638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1E9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357"/>
            <p:cNvSpPr>
              <a:spLocks/>
            </p:cNvSpPr>
            <p:nvPr/>
          </p:nvSpPr>
          <p:spPr bwMode="auto">
            <a:xfrm>
              <a:off x="20638" y="436721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358"/>
            <p:cNvSpPr>
              <a:spLocks/>
            </p:cNvSpPr>
            <p:nvPr/>
          </p:nvSpPr>
          <p:spPr bwMode="auto">
            <a:xfrm>
              <a:off x="-25400" y="4367213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51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51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B78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359"/>
            <p:cNvSpPr>
              <a:spLocks/>
            </p:cNvSpPr>
            <p:nvPr/>
          </p:nvSpPr>
          <p:spPr bwMode="auto">
            <a:xfrm>
              <a:off x="-25400" y="4367213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51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51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360"/>
            <p:cNvSpPr>
              <a:spLocks/>
            </p:cNvSpPr>
            <p:nvPr/>
          </p:nvSpPr>
          <p:spPr bwMode="auto">
            <a:xfrm>
              <a:off x="-25400" y="4367213"/>
              <a:ext cx="46038" cy="80963"/>
            </a:xfrm>
            <a:custGeom>
              <a:avLst/>
              <a:gdLst>
                <a:gd name="T0" fmla="*/ 29 w 29"/>
                <a:gd name="T1" fmla="*/ 0 h 51"/>
                <a:gd name="T2" fmla="*/ 0 w 29"/>
                <a:gd name="T3" fmla="*/ 0 h 51"/>
                <a:gd name="T4" fmla="*/ 0 w 29"/>
                <a:gd name="T5" fmla="*/ 51 h 51"/>
                <a:gd name="T6" fmla="*/ 29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2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621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361"/>
            <p:cNvSpPr>
              <a:spLocks/>
            </p:cNvSpPr>
            <p:nvPr/>
          </p:nvSpPr>
          <p:spPr bwMode="auto">
            <a:xfrm>
              <a:off x="-25400" y="4367213"/>
              <a:ext cx="46038" cy="80963"/>
            </a:xfrm>
            <a:custGeom>
              <a:avLst/>
              <a:gdLst>
                <a:gd name="T0" fmla="*/ 29 w 29"/>
                <a:gd name="T1" fmla="*/ 0 h 51"/>
                <a:gd name="T2" fmla="*/ 0 w 29"/>
                <a:gd name="T3" fmla="*/ 0 h 51"/>
                <a:gd name="T4" fmla="*/ 0 w 29"/>
                <a:gd name="T5" fmla="*/ 51 h 51"/>
                <a:gd name="T6" fmla="*/ 29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2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362"/>
            <p:cNvSpPr>
              <a:spLocks/>
            </p:cNvSpPr>
            <p:nvPr/>
          </p:nvSpPr>
          <p:spPr bwMode="auto">
            <a:xfrm>
              <a:off x="4324350" y="3444875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D1E7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363"/>
            <p:cNvSpPr>
              <a:spLocks/>
            </p:cNvSpPr>
            <p:nvPr/>
          </p:nvSpPr>
          <p:spPr bwMode="auto">
            <a:xfrm>
              <a:off x="4324350" y="3444875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364"/>
            <p:cNvSpPr>
              <a:spLocks/>
            </p:cNvSpPr>
            <p:nvPr/>
          </p:nvSpPr>
          <p:spPr bwMode="auto">
            <a:xfrm>
              <a:off x="3783013" y="3444875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C7E5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365"/>
            <p:cNvSpPr>
              <a:spLocks/>
            </p:cNvSpPr>
            <p:nvPr/>
          </p:nvSpPr>
          <p:spPr bwMode="auto">
            <a:xfrm>
              <a:off x="3783013" y="3444875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366"/>
            <p:cNvSpPr>
              <a:spLocks/>
            </p:cNvSpPr>
            <p:nvPr/>
          </p:nvSpPr>
          <p:spPr bwMode="auto">
            <a:xfrm>
              <a:off x="3251200" y="3444875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CBEE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367"/>
            <p:cNvSpPr>
              <a:spLocks/>
            </p:cNvSpPr>
            <p:nvPr/>
          </p:nvSpPr>
          <p:spPr bwMode="auto">
            <a:xfrm>
              <a:off x="3251200" y="3444875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368"/>
            <p:cNvSpPr>
              <a:spLocks/>
            </p:cNvSpPr>
            <p:nvPr/>
          </p:nvSpPr>
          <p:spPr bwMode="auto">
            <a:xfrm>
              <a:off x="2709863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8E5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369"/>
            <p:cNvSpPr>
              <a:spLocks/>
            </p:cNvSpPr>
            <p:nvPr/>
          </p:nvSpPr>
          <p:spPr bwMode="auto">
            <a:xfrm>
              <a:off x="2709863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370"/>
            <p:cNvSpPr>
              <a:spLocks/>
            </p:cNvSpPr>
            <p:nvPr/>
          </p:nvSpPr>
          <p:spPr bwMode="auto">
            <a:xfrm>
              <a:off x="2176463" y="3444875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ED8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371"/>
            <p:cNvSpPr>
              <a:spLocks/>
            </p:cNvSpPr>
            <p:nvPr/>
          </p:nvSpPr>
          <p:spPr bwMode="auto">
            <a:xfrm>
              <a:off x="2176463" y="3444875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372"/>
            <p:cNvSpPr>
              <a:spLocks/>
            </p:cNvSpPr>
            <p:nvPr/>
          </p:nvSpPr>
          <p:spPr bwMode="auto">
            <a:xfrm>
              <a:off x="1635125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ACDE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373"/>
            <p:cNvSpPr>
              <a:spLocks/>
            </p:cNvSpPr>
            <p:nvPr/>
          </p:nvSpPr>
          <p:spPr bwMode="auto">
            <a:xfrm>
              <a:off x="1635125" y="3444875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374"/>
            <p:cNvSpPr>
              <a:spLocks/>
            </p:cNvSpPr>
            <p:nvPr/>
          </p:nvSpPr>
          <p:spPr bwMode="auto">
            <a:xfrm>
              <a:off x="1093788" y="3444875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82C7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375"/>
            <p:cNvSpPr>
              <a:spLocks/>
            </p:cNvSpPr>
            <p:nvPr/>
          </p:nvSpPr>
          <p:spPr bwMode="auto">
            <a:xfrm>
              <a:off x="1093788" y="3444875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376"/>
            <p:cNvSpPr>
              <a:spLocks/>
            </p:cNvSpPr>
            <p:nvPr/>
          </p:nvSpPr>
          <p:spPr bwMode="auto">
            <a:xfrm>
              <a:off x="561975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4DAC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77"/>
            <p:cNvSpPr>
              <a:spLocks/>
            </p:cNvSpPr>
            <p:nvPr/>
          </p:nvSpPr>
          <p:spPr bwMode="auto">
            <a:xfrm>
              <a:off x="561975" y="3444875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378"/>
            <p:cNvSpPr>
              <a:spLocks/>
            </p:cNvSpPr>
            <p:nvPr/>
          </p:nvSpPr>
          <p:spPr bwMode="auto">
            <a:xfrm>
              <a:off x="20638" y="3444875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1C8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379"/>
            <p:cNvSpPr>
              <a:spLocks/>
            </p:cNvSpPr>
            <p:nvPr/>
          </p:nvSpPr>
          <p:spPr bwMode="auto">
            <a:xfrm>
              <a:off x="20638" y="3444875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380"/>
            <p:cNvSpPr>
              <a:spLocks/>
            </p:cNvSpPr>
            <p:nvPr/>
          </p:nvSpPr>
          <p:spPr bwMode="auto">
            <a:xfrm>
              <a:off x="-25400" y="3444875"/>
              <a:ext cx="587375" cy="922338"/>
            </a:xfrm>
            <a:custGeom>
              <a:avLst/>
              <a:gdLst>
                <a:gd name="T0" fmla="*/ 370 w 370"/>
                <a:gd name="T1" fmla="*/ 0 h 581"/>
                <a:gd name="T2" fmla="*/ 0 w 370"/>
                <a:gd name="T3" fmla="*/ 0 h 581"/>
                <a:gd name="T4" fmla="*/ 0 w 370"/>
                <a:gd name="T5" fmla="*/ 535 h 581"/>
                <a:gd name="T6" fmla="*/ 29 w 370"/>
                <a:gd name="T7" fmla="*/ 581 h 581"/>
                <a:gd name="T8" fmla="*/ 370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370" y="0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29" y="58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163F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81"/>
            <p:cNvSpPr>
              <a:spLocks/>
            </p:cNvSpPr>
            <p:nvPr/>
          </p:nvSpPr>
          <p:spPr bwMode="auto">
            <a:xfrm>
              <a:off x="-25400" y="3444875"/>
              <a:ext cx="587375" cy="922338"/>
            </a:xfrm>
            <a:custGeom>
              <a:avLst/>
              <a:gdLst>
                <a:gd name="T0" fmla="*/ 370 w 370"/>
                <a:gd name="T1" fmla="*/ 0 h 581"/>
                <a:gd name="T2" fmla="*/ 0 w 370"/>
                <a:gd name="T3" fmla="*/ 0 h 581"/>
                <a:gd name="T4" fmla="*/ 0 w 370"/>
                <a:gd name="T5" fmla="*/ 535 h 581"/>
                <a:gd name="T6" fmla="*/ 29 w 370"/>
                <a:gd name="T7" fmla="*/ 581 h 581"/>
                <a:gd name="T8" fmla="*/ 370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370" y="0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29" y="581"/>
                  </a:lnTo>
                  <a:lnTo>
                    <a:pt x="3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382"/>
            <p:cNvSpPr>
              <a:spLocks/>
            </p:cNvSpPr>
            <p:nvPr/>
          </p:nvSpPr>
          <p:spPr bwMode="auto">
            <a:xfrm>
              <a:off x="-25400" y="4294188"/>
              <a:ext cx="46038" cy="73025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46 h 46"/>
                <a:gd name="T4" fmla="*/ 29 w 29"/>
                <a:gd name="T5" fmla="*/ 46 h 46"/>
                <a:gd name="T6" fmla="*/ 0 w 2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lnTo>
                    <a:pt x="0" y="46"/>
                  </a:lnTo>
                  <a:lnTo>
                    <a:pt x="29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D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383"/>
            <p:cNvSpPr>
              <a:spLocks/>
            </p:cNvSpPr>
            <p:nvPr/>
          </p:nvSpPr>
          <p:spPr bwMode="auto">
            <a:xfrm>
              <a:off x="-25400" y="4294188"/>
              <a:ext cx="46038" cy="73025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46 h 46"/>
                <a:gd name="T4" fmla="*/ 29 w 29"/>
                <a:gd name="T5" fmla="*/ 46 h 46"/>
                <a:gd name="T6" fmla="*/ 0 w 2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lnTo>
                    <a:pt x="0" y="46"/>
                  </a:lnTo>
                  <a:lnTo>
                    <a:pt x="29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384"/>
            <p:cNvSpPr>
              <a:spLocks/>
            </p:cNvSpPr>
            <p:nvPr/>
          </p:nvSpPr>
          <p:spPr bwMode="auto">
            <a:xfrm>
              <a:off x="4865688" y="2522538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E2F2F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385"/>
            <p:cNvSpPr>
              <a:spLocks/>
            </p:cNvSpPr>
            <p:nvPr/>
          </p:nvSpPr>
          <p:spPr bwMode="auto">
            <a:xfrm>
              <a:off x="4865688" y="2522538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386"/>
            <p:cNvSpPr>
              <a:spLocks/>
            </p:cNvSpPr>
            <p:nvPr/>
          </p:nvSpPr>
          <p:spPr bwMode="auto">
            <a:xfrm>
              <a:off x="432435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DCF1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387"/>
            <p:cNvSpPr>
              <a:spLocks/>
            </p:cNvSpPr>
            <p:nvPr/>
          </p:nvSpPr>
          <p:spPr bwMode="auto">
            <a:xfrm>
              <a:off x="4324350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388"/>
            <p:cNvSpPr>
              <a:spLocks/>
            </p:cNvSpPr>
            <p:nvPr/>
          </p:nvSpPr>
          <p:spPr bwMode="auto">
            <a:xfrm>
              <a:off x="3783013" y="2522538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C0E3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389"/>
            <p:cNvSpPr>
              <a:spLocks/>
            </p:cNvSpPr>
            <p:nvPr/>
          </p:nvSpPr>
          <p:spPr bwMode="auto">
            <a:xfrm>
              <a:off x="3783013" y="2522538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390"/>
            <p:cNvSpPr>
              <a:spLocks/>
            </p:cNvSpPr>
            <p:nvPr/>
          </p:nvSpPr>
          <p:spPr bwMode="auto">
            <a:xfrm>
              <a:off x="3251200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ACDD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391"/>
            <p:cNvSpPr>
              <a:spLocks/>
            </p:cNvSpPr>
            <p:nvPr/>
          </p:nvSpPr>
          <p:spPr bwMode="auto">
            <a:xfrm>
              <a:off x="3251200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392"/>
            <p:cNvSpPr>
              <a:spLocks/>
            </p:cNvSpPr>
            <p:nvPr/>
          </p:nvSpPr>
          <p:spPr bwMode="auto">
            <a:xfrm>
              <a:off x="2709863" y="2522538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B7E4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393"/>
            <p:cNvSpPr>
              <a:spLocks/>
            </p:cNvSpPr>
            <p:nvPr/>
          </p:nvSpPr>
          <p:spPr bwMode="auto">
            <a:xfrm>
              <a:off x="2709863" y="2522538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394"/>
            <p:cNvSpPr>
              <a:spLocks/>
            </p:cNvSpPr>
            <p:nvPr/>
          </p:nvSpPr>
          <p:spPr bwMode="auto">
            <a:xfrm>
              <a:off x="2176463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A9D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395"/>
            <p:cNvSpPr>
              <a:spLocks/>
            </p:cNvSpPr>
            <p:nvPr/>
          </p:nvSpPr>
          <p:spPr bwMode="auto">
            <a:xfrm>
              <a:off x="2176463" y="2522538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396"/>
            <p:cNvSpPr>
              <a:spLocks/>
            </p:cNvSpPr>
            <p:nvPr/>
          </p:nvSpPr>
          <p:spPr bwMode="auto">
            <a:xfrm>
              <a:off x="1635125" y="2522538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7CC1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397"/>
            <p:cNvSpPr>
              <a:spLocks/>
            </p:cNvSpPr>
            <p:nvPr/>
          </p:nvSpPr>
          <p:spPr bwMode="auto">
            <a:xfrm>
              <a:off x="1635125" y="2522538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398"/>
            <p:cNvSpPr>
              <a:spLocks/>
            </p:cNvSpPr>
            <p:nvPr/>
          </p:nvSpPr>
          <p:spPr bwMode="auto">
            <a:xfrm>
              <a:off x="1093788" y="2522538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2D97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399"/>
            <p:cNvSpPr>
              <a:spLocks/>
            </p:cNvSpPr>
            <p:nvPr/>
          </p:nvSpPr>
          <p:spPr bwMode="auto">
            <a:xfrm>
              <a:off x="1093788" y="2522538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400"/>
            <p:cNvSpPr>
              <a:spLocks/>
            </p:cNvSpPr>
            <p:nvPr/>
          </p:nvSpPr>
          <p:spPr bwMode="auto">
            <a:xfrm>
              <a:off x="561975" y="2522538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A97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401"/>
            <p:cNvSpPr>
              <a:spLocks/>
            </p:cNvSpPr>
            <p:nvPr/>
          </p:nvSpPr>
          <p:spPr bwMode="auto">
            <a:xfrm>
              <a:off x="561975" y="2522538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402"/>
            <p:cNvSpPr>
              <a:spLocks/>
            </p:cNvSpPr>
            <p:nvPr/>
          </p:nvSpPr>
          <p:spPr bwMode="auto">
            <a:xfrm>
              <a:off x="20638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185CE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403"/>
            <p:cNvSpPr>
              <a:spLocks/>
            </p:cNvSpPr>
            <p:nvPr/>
          </p:nvSpPr>
          <p:spPr bwMode="auto">
            <a:xfrm>
              <a:off x="20638" y="2522538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404"/>
            <p:cNvSpPr>
              <a:spLocks/>
            </p:cNvSpPr>
            <p:nvPr/>
          </p:nvSpPr>
          <p:spPr bwMode="auto">
            <a:xfrm>
              <a:off x="-25400" y="2522538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51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51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531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405"/>
            <p:cNvSpPr>
              <a:spLocks/>
            </p:cNvSpPr>
            <p:nvPr/>
          </p:nvSpPr>
          <p:spPr bwMode="auto">
            <a:xfrm>
              <a:off x="-25400" y="2522538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51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51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406"/>
            <p:cNvSpPr>
              <a:spLocks/>
            </p:cNvSpPr>
            <p:nvPr/>
          </p:nvSpPr>
          <p:spPr bwMode="auto">
            <a:xfrm>
              <a:off x="-25400" y="2522538"/>
              <a:ext cx="46038" cy="80963"/>
            </a:xfrm>
            <a:custGeom>
              <a:avLst/>
              <a:gdLst>
                <a:gd name="T0" fmla="*/ 29 w 29"/>
                <a:gd name="T1" fmla="*/ 0 h 51"/>
                <a:gd name="T2" fmla="*/ 0 w 29"/>
                <a:gd name="T3" fmla="*/ 0 h 51"/>
                <a:gd name="T4" fmla="*/ 0 w 29"/>
                <a:gd name="T5" fmla="*/ 51 h 51"/>
                <a:gd name="T6" fmla="*/ 29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2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21C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407"/>
            <p:cNvSpPr>
              <a:spLocks/>
            </p:cNvSpPr>
            <p:nvPr/>
          </p:nvSpPr>
          <p:spPr bwMode="auto">
            <a:xfrm>
              <a:off x="-25400" y="2522538"/>
              <a:ext cx="46038" cy="80963"/>
            </a:xfrm>
            <a:custGeom>
              <a:avLst/>
              <a:gdLst>
                <a:gd name="T0" fmla="*/ 29 w 29"/>
                <a:gd name="T1" fmla="*/ 0 h 51"/>
                <a:gd name="T2" fmla="*/ 0 w 29"/>
                <a:gd name="T3" fmla="*/ 0 h 51"/>
                <a:gd name="T4" fmla="*/ 0 w 29"/>
                <a:gd name="T5" fmla="*/ 51 h 51"/>
                <a:gd name="T6" fmla="*/ 29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2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408"/>
            <p:cNvSpPr>
              <a:spLocks/>
            </p:cNvSpPr>
            <p:nvPr/>
          </p:nvSpPr>
          <p:spPr bwMode="auto">
            <a:xfrm>
              <a:off x="4865688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E2F2F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409"/>
            <p:cNvSpPr>
              <a:spLocks/>
            </p:cNvSpPr>
            <p:nvPr/>
          </p:nvSpPr>
          <p:spPr bwMode="auto">
            <a:xfrm>
              <a:off x="4865688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410"/>
            <p:cNvSpPr>
              <a:spLocks/>
            </p:cNvSpPr>
            <p:nvPr/>
          </p:nvSpPr>
          <p:spPr bwMode="auto">
            <a:xfrm>
              <a:off x="3783013" y="1600200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CFEB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411"/>
            <p:cNvSpPr>
              <a:spLocks/>
            </p:cNvSpPr>
            <p:nvPr/>
          </p:nvSpPr>
          <p:spPr bwMode="auto">
            <a:xfrm>
              <a:off x="3783013" y="1600200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412"/>
            <p:cNvSpPr>
              <a:spLocks/>
            </p:cNvSpPr>
            <p:nvPr/>
          </p:nvSpPr>
          <p:spPr bwMode="auto">
            <a:xfrm>
              <a:off x="3251200" y="1600200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A9D9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413"/>
            <p:cNvSpPr>
              <a:spLocks/>
            </p:cNvSpPr>
            <p:nvPr/>
          </p:nvSpPr>
          <p:spPr bwMode="auto">
            <a:xfrm>
              <a:off x="3251200" y="1600200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414"/>
            <p:cNvSpPr>
              <a:spLocks/>
            </p:cNvSpPr>
            <p:nvPr/>
          </p:nvSpPr>
          <p:spPr bwMode="auto">
            <a:xfrm>
              <a:off x="2709863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97D2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415"/>
            <p:cNvSpPr>
              <a:spLocks/>
            </p:cNvSpPr>
            <p:nvPr/>
          </p:nvSpPr>
          <p:spPr bwMode="auto">
            <a:xfrm>
              <a:off x="2709863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416"/>
            <p:cNvSpPr>
              <a:spLocks/>
            </p:cNvSpPr>
            <p:nvPr/>
          </p:nvSpPr>
          <p:spPr bwMode="auto">
            <a:xfrm>
              <a:off x="2176463" y="1600200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4D1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417"/>
            <p:cNvSpPr>
              <a:spLocks/>
            </p:cNvSpPr>
            <p:nvPr/>
          </p:nvSpPr>
          <p:spPr bwMode="auto">
            <a:xfrm>
              <a:off x="2176463" y="1600200"/>
              <a:ext cx="1074738" cy="922338"/>
            </a:xfrm>
            <a:custGeom>
              <a:avLst/>
              <a:gdLst>
                <a:gd name="T0" fmla="*/ 336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36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36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418"/>
            <p:cNvSpPr>
              <a:spLocks/>
            </p:cNvSpPr>
            <p:nvPr/>
          </p:nvSpPr>
          <p:spPr bwMode="auto">
            <a:xfrm>
              <a:off x="1635125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61B4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419"/>
            <p:cNvSpPr>
              <a:spLocks/>
            </p:cNvSpPr>
            <p:nvPr/>
          </p:nvSpPr>
          <p:spPr bwMode="auto">
            <a:xfrm>
              <a:off x="1635125" y="1600200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420"/>
            <p:cNvSpPr>
              <a:spLocks/>
            </p:cNvSpPr>
            <p:nvPr/>
          </p:nvSpPr>
          <p:spPr bwMode="auto">
            <a:xfrm>
              <a:off x="1093788" y="1600200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369C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421"/>
            <p:cNvSpPr>
              <a:spLocks/>
            </p:cNvSpPr>
            <p:nvPr/>
          </p:nvSpPr>
          <p:spPr bwMode="auto">
            <a:xfrm>
              <a:off x="1093788" y="1600200"/>
              <a:ext cx="1082675" cy="922338"/>
            </a:xfrm>
            <a:custGeom>
              <a:avLst/>
              <a:gdLst>
                <a:gd name="T0" fmla="*/ 341 w 682"/>
                <a:gd name="T1" fmla="*/ 0 h 581"/>
                <a:gd name="T2" fmla="*/ 0 w 682"/>
                <a:gd name="T3" fmla="*/ 581 h 581"/>
                <a:gd name="T4" fmla="*/ 682 w 682"/>
                <a:gd name="T5" fmla="*/ 581 h 581"/>
                <a:gd name="T6" fmla="*/ 341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341" y="0"/>
                  </a:moveTo>
                  <a:lnTo>
                    <a:pt x="0" y="581"/>
                  </a:lnTo>
                  <a:lnTo>
                    <a:pt x="682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422"/>
            <p:cNvSpPr>
              <a:spLocks/>
            </p:cNvSpPr>
            <p:nvPr/>
          </p:nvSpPr>
          <p:spPr bwMode="auto">
            <a:xfrm>
              <a:off x="561975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1D84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423"/>
            <p:cNvSpPr>
              <a:spLocks/>
            </p:cNvSpPr>
            <p:nvPr/>
          </p:nvSpPr>
          <p:spPr bwMode="auto">
            <a:xfrm>
              <a:off x="561975" y="1600200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424"/>
            <p:cNvSpPr>
              <a:spLocks/>
            </p:cNvSpPr>
            <p:nvPr/>
          </p:nvSpPr>
          <p:spPr bwMode="auto">
            <a:xfrm>
              <a:off x="20638" y="1600200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174A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425"/>
            <p:cNvSpPr>
              <a:spLocks/>
            </p:cNvSpPr>
            <p:nvPr/>
          </p:nvSpPr>
          <p:spPr bwMode="auto">
            <a:xfrm>
              <a:off x="20638" y="1600200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426"/>
            <p:cNvSpPr>
              <a:spLocks/>
            </p:cNvSpPr>
            <p:nvPr/>
          </p:nvSpPr>
          <p:spPr bwMode="auto">
            <a:xfrm>
              <a:off x="-25400" y="1600200"/>
              <a:ext cx="587375" cy="922338"/>
            </a:xfrm>
            <a:custGeom>
              <a:avLst/>
              <a:gdLst>
                <a:gd name="T0" fmla="*/ 370 w 370"/>
                <a:gd name="T1" fmla="*/ 0 h 581"/>
                <a:gd name="T2" fmla="*/ 0 w 370"/>
                <a:gd name="T3" fmla="*/ 0 h 581"/>
                <a:gd name="T4" fmla="*/ 0 w 370"/>
                <a:gd name="T5" fmla="*/ 530 h 581"/>
                <a:gd name="T6" fmla="*/ 29 w 370"/>
                <a:gd name="T7" fmla="*/ 581 h 581"/>
                <a:gd name="T8" fmla="*/ 370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370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29" y="58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1423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427"/>
            <p:cNvSpPr>
              <a:spLocks/>
            </p:cNvSpPr>
            <p:nvPr/>
          </p:nvSpPr>
          <p:spPr bwMode="auto">
            <a:xfrm>
              <a:off x="-25400" y="1600200"/>
              <a:ext cx="587375" cy="922338"/>
            </a:xfrm>
            <a:custGeom>
              <a:avLst/>
              <a:gdLst>
                <a:gd name="T0" fmla="*/ 370 w 370"/>
                <a:gd name="T1" fmla="*/ 0 h 581"/>
                <a:gd name="T2" fmla="*/ 0 w 370"/>
                <a:gd name="T3" fmla="*/ 0 h 581"/>
                <a:gd name="T4" fmla="*/ 0 w 370"/>
                <a:gd name="T5" fmla="*/ 530 h 581"/>
                <a:gd name="T6" fmla="*/ 29 w 370"/>
                <a:gd name="T7" fmla="*/ 581 h 581"/>
                <a:gd name="T8" fmla="*/ 370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370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29" y="581"/>
                  </a:lnTo>
                  <a:lnTo>
                    <a:pt x="3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428"/>
            <p:cNvSpPr>
              <a:spLocks/>
            </p:cNvSpPr>
            <p:nvPr/>
          </p:nvSpPr>
          <p:spPr bwMode="auto">
            <a:xfrm>
              <a:off x="-25400" y="2441575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0 w 29"/>
                <a:gd name="T3" fmla="*/ 51 h 51"/>
                <a:gd name="T4" fmla="*/ 29 w 29"/>
                <a:gd name="T5" fmla="*/ 51 h 51"/>
                <a:gd name="T6" fmla="*/ 0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0" y="51"/>
                  </a:lnTo>
                  <a:lnTo>
                    <a:pt x="29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B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429"/>
            <p:cNvSpPr>
              <a:spLocks/>
            </p:cNvSpPr>
            <p:nvPr/>
          </p:nvSpPr>
          <p:spPr bwMode="auto">
            <a:xfrm>
              <a:off x="-25400" y="2441575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0 w 29"/>
                <a:gd name="T3" fmla="*/ 51 h 51"/>
                <a:gd name="T4" fmla="*/ 29 w 29"/>
                <a:gd name="T5" fmla="*/ 51 h 51"/>
                <a:gd name="T6" fmla="*/ 0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0" y="51"/>
                  </a:lnTo>
                  <a:lnTo>
                    <a:pt x="29" y="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430"/>
            <p:cNvSpPr>
              <a:spLocks/>
            </p:cNvSpPr>
            <p:nvPr/>
          </p:nvSpPr>
          <p:spPr bwMode="auto">
            <a:xfrm>
              <a:off x="432435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E0F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431"/>
            <p:cNvSpPr>
              <a:spLocks/>
            </p:cNvSpPr>
            <p:nvPr/>
          </p:nvSpPr>
          <p:spPr bwMode="auto">
            <a:xfrm>
              <a:off x="4324350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41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432"/>
            <p:cNvSpPr>
              <a:spLocks/>
            </p:cNvSpPr>
            <p:nvPr/>
          </p:nvSpPr>
          <p:spPr bwMode="auto">
            <a:xfrm>
              <a:off x="3251200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8E1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433"/>
            <p:cNvSpPr>
              <a:spLocks/>
            </p:cNvSpPr>
            <p:nvPr/>
          </p:nvSpPr>
          <p:spPr bwMode="auto">
            <a:xfrm>
              <a:off x="3251200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35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35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434"/>
            <p:cNvSpPr>
              <a:spLocks/>
            </p:cNvSpPr>
            <p:nvPr/>
          </p:nvSpPr>
          <p:spPr bwMode="auto">
            <a:xfrm>
              <a:off x="2709863" y="677863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7CC1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435"/>
            <p:cNvSpPr>
              <a:spLocks/>
            </p:cNvSpPr>
            <p:nvPr/>
          </p:nvSpPr>
          <p:spPr bwMode="auto">
            <a:xfrm>
              <a:off x="2709863" y="677863"/>
              <a:ext cx="1073150" cy="922338"/>
            </a:xfrm>
            <a:custGeom>
              <a:avLst/>
              <a:gdLst>
                <a:gd name="T0" fmla="*/ 341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41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41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436"/>
            <p:cNvSpPr>
              <a:spLocks/>
            </p:cNvSpPr>
            <p:nvPr/>
          </p:nvSpPr>
          <p:spPr bwMode="auto">
            <a:xfrm>
              <a:off x="2176463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3F9E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437"/>
            <p:cNvSpPr>
              <a:spLocks/>
            </p:cNvSpPr>
            <p:nvPr/>
          </p:nvSpPr>
          <p:spPr bwMode="auto">
            <a:xfrm>
              <a:off x="2176463" y="677863"/>
              <a:ext cx="1074738" cy="922338"/>
            </a:xfrm>
            <a:custGeom>
              <a:avLst/>
              <a:gdLst>
                <a:gd name="T0" fmla="*/ 677 w 677"/>
                <a:gd name="T1" fmla="*/ 0 h 581"/>
                <a:gd name="T2" fmla="*/ 0 w 677"/>
                <a:gd name="T3" fmla="*/ 0 h 581"/>
                <a:gd name="T4" fmla="*/ 336 w 677"/>
                <a:gd name="T5" fmla="*/ 581 h 581"/>
                <a:gd name="T6" fmla="*/ 677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677" y="0"/>
                  </a:moveTo>
                  <a:lnTo>
                    <a:pt x="0" y="0"/>
                  </a:lnTo>
                  <a:lnTo>
                    <a:pt x="336" y="58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438"/>
            <p:cNvSpPr>
              <a:spLocks/>
            </p:cNvSpPr>
            <p:nvPr/>
          </p:nvSpPr>
          <p:spPr bwMode="auto">
            <a:xfrm>
              <a:off x="1635125" y="677863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4FA9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439"/>
            <p:cNvSpPr>
              <a:spLocks/>
            </p:cNvSpPr>
            <p:nvPr/>
          </p:nvSpPr>
          <p:spPr bwMode="auto">
            <a:xfrm>
              <a:off x="1635125" y="677863"/>
              <a:ext cx="1074738" cy="922338"/>
            </a:xfrm>
            <a:custGeom>
              <a:avLst/>
              <a:gdLst>
                <a:gd name="T0" fmla="*/ 341 w 677"/>
                <a:gd name="T1" fmla="*/ 0 h 581"/>
                <a:gd name="T2" fmla="*/ 0 w 677"/>
                <a:gd name="T3" fmla="*/ 581 h 581"/>
                <a:gd name="T4" fmla="*/ 677 w 677"/>
                <a:gd name="T5" fmla="*/ 581 h 581"/>
                <a:gd name="T6" fmla="*/ 341 w 677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581">
                  <a:moveTo>
                    <a:pt x="341" y="0"/>
                  </a:moveTo>
                  <a:lnTo>
                    <a:pt x="0" y="581"/>
                  </a:lnTo>
                  <a:lnTo>
                    <a:pt x="677" y="581"/>
                  </a:lnTo>
                  <a:lnTo>
                    <a:pt x="3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440"/>
            <p:cNvSpPr>
              <a:spLocks/>
            </p:cNvSpPr>
            <p:nvPr/>
          </p:nvSpPr>
          <p:spPr bwMode="auto">
            <a:xfrm>
              <a:off x="1093788" y="67786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4FA7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441"/>
            <p:cNvSpPr>
              <a:spLocks/>
            </p:cNvSpPr>
            <p:nvPr/>
          </p:nvSpPr>
          <p:spPr bwMode="auto">
            <a:xfrm>
              <a:off x="1093788" y="677863"/>
              <a:ext cx="1082675" cy="922338"/>
            </a:xfrm>
            <a:custGeom>
              <a:avLst/>
              <a:gdLst>
                <a:gd name="T0" fmla="*/ 682 w 682"/>
                <a:gd name="T1" fmla="*/ 0 h 581"/>
                <a:gd name="T2" fmla="*/ 0 w 682"/>
                <a:gd name="T3" fmla="*/ 0 h 581"/>
                <a:gd name="T4" fmla="*/ 341 w 682"/>
                <a:gd name="T5" fmla="*/ 581 h 581"/>
                <a:gd name="T6" fmla="*/ 682 w 682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2" h="581">
                  <a:moveTo>
                    <a:pt x="682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442"/>
            <p:cNvSpPr>
              <a:spLocks/>
            </p:cNvSpPr>
            <p:nvPr/>
          </p:nvSpPr>
          <p:spPr bwMode="auto">
            <a:xfrm>
              <a:off x="561975" y="677863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1C78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443"/>
            <p:cNvSpPr>
              <a:spLocks/>
            </p:cNvSpPr>
            <p:nvPr/>
          </p:nvSpPr>
          <p:spPr bwMode="auto">
            <a:xfrm>
              <a:off x="561975" y="677863"/>
              <a:ext cx="1073150" cy="922338"/>
            </a:xfrm>
            <a:custGeom>
              <a:avLst/>
              <a:gdLst>
                <a:gd name="T0" fmla="*/ 335 w 676"/>
                <a:gd name="T1" fmla="*/ 0 h 581"/>
                <a:gd name="T2" fmla="*/ 0 w 676"/>
                <a:gd name="T3" fmla="*/ 581 h 581"/>
                <a:gd name="T4" fmla="*/ 676 w 676"/>
                <a:gd name="T5" fmla="*/ 581 h 581"/>
                <a:gd name="T6" fmla="*/ 335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335" y="0"/>
                  </a:moveTo>
                  <a:lnTo>
                    <a:pt x="0" y="581"/>
                  </a:lnTo>
                  <a:lnTo>
                    <a:pt x="676" y="581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444"/>
            <p:cNvSpPr>
              <a:spLocks/>
            </p:cNvSpPr>
            <p:nvPr/>
          </p:nvSpPr>
          <p:spPr bwMode="auto">
            <a:xfrm>
              <a:off x="20638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1742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445"/>
            <p:cNvSpPr>
              <a:spLocks/>
            </p:cNvSpPr>
            <p:nvPr/>
          </p:nvSpPr>
          <p:spPr bwMode="auto">
            <a:xfrm>
              <a:off x="20638" y="677863"/>
              <a:ext cx="1073150" cy="922338"/>
            </a:xfrm>
            <a:custGeom>
              <a:avLst/>
              <a:gdLst>
                <a:gd name="T0" fmla="*/ 676 w 676"/>
                <a:gd name="T1" fmla="*/ 0 h 581"/>
                <a:gd name="T2" fmla="*/ 0 w 676"/>
                <a:gd name="T3" fmla="*/ 0 h 581"/>
                <a:gd name="T4" fmla="*/ 341 w 676"/>
                <a:gd name="T5" fmla="*/ 581 h 581"/>
                <a:gd name="T6" fmla="*/ 676 w 676"/>
                <a:gd name="T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6" h="581">
                  <a:moveTo>
                    <a:pt x="676" y="0"/>
                  </a:moveTo>
                  <a:lnTo>
                    <a:pt x="0" y="0"/>
                  </a:lnTo>
                  <a:lnTo>
                    <a:pt x="341" y="581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446"/>
            <p:cNvSpPr>
              <a:spLocks/>
            </p:cNvSpPr>
            <p:nvPr/>
          </p:nvSpPr>
          <p:spPr bwMode="auto">
            <a:xfrm>
              <a:off x="-25400" y="677863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46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46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31D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447"/>
            <p:cNvSpPr>
              <a:spLocks/>
            </p:cNvSpPr>
            <p:nvPr/>
          </p:nvSpPr>
          <p:spPr bwMode="auto">
            <a:xfrm>
              <a:off x="-25400" y="677863"/>
              <a:ext cx="587375" cy="922338"/>
            </a:xfrm>
            <a:custGeom>
              <a:avLst/>
              <a:gdLst>
                <a:gd name="T0" fmla="*/ 29 w 370"/>
                <a:gd name="T1" fmla="*/ 0 h 581"/>
                <a:gd name="T2" fmla="*/ 0 w 370"/>
                <a:gd name="T3" fmla="*/ 46 h 581"/>
                <a:gd name="T4" fmla="*/ 0 w 370"/>
                <a:gd name="T5" fmla="*/ 581 h 581"/>
                <a:gd name="T6" fmla="*/ 370 w 370"/>
                <a:gd name="T7" fmla="*/ 581 h 581"/>
                <a:gd name="T8" fmla="*/ 29 w 370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81">
                  <a:moveTo>
                    <a:pt x="29" y="0"/>
                  </a:moveTo>
                  <a:lnTo>
                    <a:pt x="0" y="46"/>
                  </a:lnTo>
                  <a:lnTo>
                    <a:pt x="0" y="581"/>
                  </a:lnTo>
                  <a:lnTo>
                    <a:pt x="370" y="58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448"/>
            <p:cNvSpPr>
              <a:spLocks/>
            </p:cNvSpPr>
            <p:nvPr/>
          </p:nvSpPr>
          <p:spPr bwMode="auto">
            <a:xfrm>
              <a:off x="-25400" y="677863"/>
              <a:ext cx="46038" cy="73025"/>
            </a:xfrm>
            <a:custGeom>
              <a:avLst/>
              <a:gdLst>
                <a:gd name="T0" fmla="*/ 29 w 29"/>
                <a:gd name="T1" fmla="*/ 0 h 46"/>
                <a:gd name="T2" fmla="*/ 0 w 29"/>
                <a:gd name="T3" fmla="*/ 0 h 46"/>
                <a:gd name="T4" fmla="*/ 0 w 29"/>
                <a:gd name="T5" fmla="*/ 46 h 46"/>
                <a:gd name="T6" fmla="*/ 29 w 2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29" y="0"/>
                  </a:moveTo>
                  <a:lnTo>
                    <a:pt x="0" y="0"/>
                  </a:lnTo>
                  <a:lnTo>
                    <a:pt x="0" y="4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019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449"/>
            <p:cNvSpPr>
              <a:spLocks/>
            </p:cNvSpPr>
            <p:nvPr/>
          </p:nvSpPr>
          <p:spPr bwMode="auto">
            <a:xfrm>
              <a:off x="-25400" y="677863"/>
              <a:ext cx="46038" cy="73025"/>
            </a:xfrm>
            <a:custGeom>
              <a:avLst/>
              <a:gdLst>
                <a:gd name="T0" fmla="*/ 29 w 29"/>
                <a:gd name="T1" fmla="*/ 0 h 46"/>
                <a:gd name="T2" fmla="*/ 0 w 29"/>
                <a:gd name="T3" fmla="*/ 0 h 46"/>
                <a:gd name="T4" fmla="*/ 0 w 29"/>
                <a:gd name="T5" fmla="*/ 46 h 46"/>
                <a:gd name="T6" fmla="*/ 29 w 2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29" y="0"/>
                  </a:moveTo>
                  <a:lnTo>
                    <a:pt x="0" y="0"/>
                  </a:lnTo>
                  <a:lnTo>
                    <a:pt x="0" y="4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450"/>
            <p:cNvSpPr>
              <a:spLocks/>
            </p:cNvSpPr>
            <p:nvPr/>
          </p:nvSpPr>
          <p:spPr bwMode="auto">
            <a:xfrm>
              <a:off x="4324350" y="7938"/>
              <a:ext cx="1074738" cy="669925"/>
            </a:xfrm>
            <a:custGeom>
              <a:avLst/>
              <a:gdLst>
                <a:gd name="T0" fmla="*/ 432 w 677"/>
                <a:gd name="T1" fmla="*/ 0 h 422"/>
                <a:gd name="T2" fmla="*/ 245 w 677"/>
                <a:gd name="T3" fmla="*/ 0 h 422"/>
                <a:gd name="T4" fmla="*/ 0 w 677"/>
                <a:gd name="T5" fmla="*/ 422 h 422"/>
                <a:gd name="T6" fmla="*/ 677 w 677"/>
                <a:gd name="T7" fmla="*/ 422 h 422"/>
                <a:gd name="T8" fmla="*/ 432 w 677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422">
                  <a:moveTo>
                    <a:pt x="432" y="0"/>
                  </a:moveTo>
                  <a:lnTo>
                    <a:pt x="245" y="0"/>
                  </a:lnTo>
                  <a:lnTo>
                    <a:pt x="0" y="422"/>
                  </a:lnTo>
                  <a:lnTo>
                    <a:pt x="677" y="42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E0F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451"/>
            <p:cNvSpPr>
              <a:spLocks/>
            </p:cNvSpPr>
            <p:nvPr/>
          </p:nvSpPr>
          <p:spPr bwMode="auto">
            <a:xfrm>
              <a:off x="4324350" y="7938"/>
              <a:ext cx="1074738" cy="669925"/>
            </a:xfrm>
            <a:custGeom>
              <a:avLst/>
              <a:gdLst>
                <a:gd name="T0" fmla="*/ 432 w 677"/>
                <a:gd name="T1" fmla="*/ 0 h 422"/>
                <a:gd name="T2" fmla="*/ 245 w 677"/>
                <a:gd name="T3" fmla="*/ 0 h 422"/>
                <a:gd name="T4" fmla="*/ 0 w 677"/>
                <a:gd name="T5" fmla="*/ 422 h 422"/>
                <a:gd name="T6" fmla="*/ 677 w 677"/>
                <a:gd name="T7" fmla="*/ 422 h 422"/>
                <a:gd name="T8" fmla="*/ 432 w 677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422">
                  <a:moveTo>
                    <a:pt x="432" y="0"/>
                  </a:moveTo>
                  <a:lnTo>
                    <a:pt x="245" y="0"/>
                  </a:lnTo>
                  <a:lnTo>
                    <a:pt x="0" y="422"/>
                  </a:lnTo>
                  <a:lnTo>
                    <a:pt x="677" y="422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452"/>
            <p:cNvSpPr>
              <a:spLocks/>
            </p:cNvSpPr>
            <p:nvPr/>
          </p:nvSpPr>
          <p:spPr bwMode="auto">
            <a:xfrm>
              <a:off x="3251200" y="7938"/>
              <a:ext cx="1073150" cy="669925"/>
            </a:xfrm>
            <a:custGeom>
              <a:avLst/>
              <a:gdLst>
                <a:gd name="T0" fmla="*/ 432 w 676"/>
                <a:gd name="T1" fmla="*/ 0 h 422"/>
                <a:gd name="T2" fmla="*/ 244 w 676"/>
                <a:gd name="T3" fmla="*/ 0 h 422"/>
                <a:gd name="T4" fmla="*/ 0 w 676"/>
                <a:gd name="T5" fmla="*/ 422 h 422"/>
                <a:gd name="T6" fmla="*/ 676 w 676"/>
                <a:gd name="T7" fmla="*/ 422 h 422"/>
                <a:gd name="T8" fmla="*/ 432 w 676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2">
                  <a:moveTo>
                    <a:pt x="432" y="0"/>
                  </a:moveTo>
                  <a:lnTo>
                    <a:pt x="244" y="0"/>
                  </a:lnTo>
                  <a:lnTo>
                    <a:pt x="0" y="422"/>
                  </a:lnTo>
                  <a:lnTo>
                    <a:pt x="676" y="42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BAE1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453"/>
            <p:cNvSpPr>
              <a:spLocks/>
            </p:cNvSpPr>
            <p:nvPr/>
          </p:nvSpPr>
          <p:spPr bwMode="auto">
            <a:xfrm>
              <a:off x="3251200" y="7938"/>
              <a:ext cx="1073150" cy="669925"/>
            </a:xfrm>
            <a:custGeom>
              <a:avLst/>
              <a:gdLst>
                <a:gd name="T0" fmla="*/ 432 w 676"/>
                <a:gd name="T1" fmla="*/ 0 h 422"/>
                <a:gd name="T2" fmla="*/ 244 w 676"/>
                <a:gd name="T3" fmla="*/ 0 h 422"/>
                <a:gd name="T4" fmla="*/ 0 w 676"/>
                <a:gd name="T5" fmla="*/ 422 h 422"/>
                <a:gd name="T6" fmla="*/ 676 w 676"/>
                <a:gd name="T7" fmla="*/ 422 h 422"/>
                <a:gd name="T8" fmla="*/ 432 w 676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2">
                  <a:moveTo>
                    <a:pt x="432" y="0"/>
                  </a:moveTo>
                  <a:lnTo>
                    <a:pt x="244" y="0"/>
                  </a:lnTo>
                  <a:lnTo>
                    <a:pt x="0" y="422"/>
                  </a:lnTo>
                  <a:lnTo>
                    <a:pt x="676" y="422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454"/>
            <p:cNvSpPr>
              <a:spLocks/>
            </p:cNvSpPr>
            <p:nvPr/>
          </p:nvSpPr>
          <p:spPr bwMode="auto">
            <a:xfrm>
              <a:off x="2862263" y="7938"/>
              <a:ext cx="776288" cy="669925"/>
            </a:xfrm>
            <a:custGeom>
              <a:avLst/>
              <a:gdLst>
                <a:gd name="T0" fmla="*/ 489 w 489"/>
                <a:gd name="T1" fmla="*/ 0 h 422"/>
                <a:gd name="T2" fmla="*/ 0 w 489"/>
                <a:gd name="T3" fmla="*/ 0 h 422"/>
                <a:gd name="T4" fmla="*/ 245 w 489"/>
                <a:gd name="T5" fmla="*/ 422 h 422"/>
                <a:gd name="T6" fmla="*/ 489 w 489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2">
                  <a:moveTo>
                    <a:pt x="489" y="0"/>
                  </a:moveTo>
                  <a:lnTo>
                    <a:pt x="0" y="0"/>
                  </a:lnTo>
                  <a:lnTo>
                    <a:pt x="245" y="422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8AC7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455"/>
            <p:cNvSpPr>
              <a:spLocks/>
            </p:cNvSpPr>
            <p:nvPr/>
          </p:nvSpPr>
          <p:spPr bwMode="auto">
            <a:xfrm>
              <a:off x="2862263" y="7938"/>
              <a:ext cx="776288" cy="669925"/>
            </a:xfrm>
            <a:custGeom>
              <a:avLst/>
              <a:gdLst>
                <a:gd name="T0" fmla="*/ 489 w 489"/>
                <a:gd name="T1" fmla="*/ 0 h 422"/>
                <a:gd name="T2" fmla="*/ 0 w 489"/>
                <a:gd name="T3" fmla="*/ 0 h 422"/>
                <a:gd name="T4" fmla="*/ 245 w 489"/>
                <a:gd name="T5" fmla="*/ 422 h 422"/>
                <a:gd name="T6" fmla="*/ 489 w 489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9" h="422">
                  <a:moveTo>
                    <a:pt x="489" y="0"/>
                  </a:moveTo>
                  <a:lnTo>
                    <a:pt x="0" y="0"/>
                  </a:lnTo>
                  <a:lnTo>
                    <a:pt x="245" y="422"/>
                  </a:lnTo>
                  <a:lnTo>
                    <a:pt x="4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456"/>
            <p:cNvSpPr>
              <a:spLocks/>
            </p:cNvSpPr>
            <p:nvPr/>
          </p:nvSpPr>
          <p:spPr bwMode="auto">
            <a:xfrm>
              <a:off x="1779588" y="7938"/>
              <a:ext cx="785813" cy="669925"/>
            </a:xfrm>
            <a:custGeom>
              <a:avLst/>
              <a:gdLst>
                <a:gd name="T0" fmla="*/ 495 w 495"/>
                <a:gd name="T1" fmla="*/ 0 h 422"/>
                <a:gd name="T2" fmla="*/ 0 w 495"/>
                <a:gd name="T3" fmla="*/ 0 h 422"/>
                <a:gd name="T4" fmla="*/ 250 w 495"/>
                <a:gd name="T5" fmla="*/ 422 h 422"/>
                <a:gd name="T6" fmla="*/ 495 w 495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22">
                  <a:moveTo>
                    <a:pt x="495" y="0"/>
                  </a:moveTo>
                  <a:lnTo>
                    <a:pt x="0" y="0"/>
                  </a:lnTo>
                  <a:lnTo>
                    <a:pt x="250" y="42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57A3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457"/>
            <p:cNvSpPr>
              <a:spLocks/>
            </p:cNvSpPr>
            <p:nvPr/>
          </p:nvSpPr>
          <p:spPr bwMode="auto">
            <a:xfrm>
              <a:off x="1779588" y="7938"/>
              <a:ext cx="785813" cy="669925"/>
            </a:xfrm>
            <a:custGeom>
              <a:avLst/>
              <a:gdLst>
                <a:gd name="T0" fmla="*/ 495 w 495"/>
                <a:gd name="T1" fmla="*/ 0 h 422"/>
                <a:gd name="T2" fmla="*/ 0 w 495"/>
                <a:gd name="T3" fmla="*/ 0 h 422"/>
                <a:gd name="T4" fmla="*/ 250 w 495"/>
                <a:gd name="T5" fmla="*/ 422 h 422"/>
                <a:gd name="T6" fmla="*/ 495 w 495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422">
                  <a:moveTo>
                    <a:pt x="495" y="0"/>
                  </a:moveTo>
                  <a:lnTo>
                    <a:pt x="0" y="0"/>
                  </a:lnTo>
                  <a:lnTo>
                    <a:pt x="250" y="422"/>
                  </a:lnTo>
                  <a:lnTo>
                    <a:pt x="4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458"/>
            <p:cNvSpPr>
              <a:spLocks/>
            </p:cNvSpPr>
            <p:nvPr/>
          </p:nvSpPr>
          <p:spPr bwMode="auto">
            <a:xfrm>
              <a:off x="1093788" y="7938"/>
              <a:ext cx="1082675" cy="669925"/>
            </a:xfrm>
            <a:custGeom>
              <a:avLst/>
              <a:gdLst>
                <a:gd name="T0" fmla="*/ 432 w 682"/>
                <a:gd name="T1" fmla="*/ 0 h 422"/>
                <a:gd name="T2" fmla="*/ 250 w 682"/>
                <a:gd name="T3" fmla="*/ 0 h 422"/>
                <a:gd name="T4" fmla="*/ 0 w 682"/>
                <a:gd name="T5" fmla="*/ 422 h 422"/>
                <a:gd name="T6" fmla="*/ 682 w 682"/>
                <a:gd name="T7" fmla="*/ 422 h 422"/>
                <a:gd name="T8" fmla="*/ 432 w 682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22">
                  <a:moveTo>
                    <a:pt x="432" y="0"/>
                  </a:moveTo>
                  <a:lnTo>
                    <a:pt x="250" y="0"/>
                  </a:lnTo>
                  <a:lnTo>
                    <a:pt x="0" y="422"/>
                  </a:lnTo>
                  <a:lnTo>
                    <a:pt x="682" y="42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2D8E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459"/>
            <p:cNvSpPr>
              <a:spLocks/>
            </p:cNvSpPr>
            <p:nvPr/>
          </p:nvSpPr>
          <p:spPr bwMode="auto">
            <a:xfrm>
              <a:off x="1093788" y="7938"/>
              <a:ext cx="1082675" cy="669925"/>
            </a:xfrm>
            <a:custGeom>
              <a:avLst/>
              <a:gdLst>
                <a:gd name="T0" fmla="*/ 432 w 682"/>
                <a:gd name="T1" fmla="*/ 0 h 422"/>
                <a:gd name="T2" fmla="*/ 250 w 682"/>
                <a:gd name="T3" fmla="*/ 0 h 422"/>
                <a:gd name="T4" fmla="*/ 0 w 682"/>
                <a:gd name="T5" fmla="*/ 422 h 422"/>
                <a:gd name="T6" fmla="*/ 682 w 682"/>
                <a:gd name="T7" fmla="*/ 422 h 422"/>
                <a:gd name="T8" fmla="*/ 432 w 682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22">
                  <a:moveTo>
                    <a:pt x="432" y="0"/>
                  </a:moveTo>
                  <a:lnTo>
                    <a:pt x="250" y="0"/>
                  </a:lnTo>
                  <a:lnTo>
                    <a:pt x="0" y="422"/>
                  </a:lnTo>
                  <a:lnTo>
                    <a:pt x="682" y="422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460"/>
            <p:cNvSpPr>
              <a:spLocks/>
            </p:cNvSpPr>
            <p:nvPr/>
          </p:nvSpPr>
          <p:spPr bwMode="auto">
            <a:xfrm>
              <a:off x="706438" y="7938"/>
              <a:ext cx="784225" cy="669925"/>
            </a:xfrm>
            <a:custGeom>
              <a:avLst/>
              <a:gdLst>
                <a:gd name="T0" fmla="*/ 494 w 494"/>
                <a:gd name="T1" fmla="*/ 0 h 422"/>
                <a:gd name="T2" fmla="*/ 0 w 494"/>
                <a:gd name="T3" fmla="*/ 0 h 422"/>
                <a:gd name="T4" fmla="*/ 244 w 494"/>
                <a:gd name="T5" fmla="*/ 422 h 422"/>
                <a:gd name="T6" fmla="*/ 494 w 494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422">
                  <a:moveTo>
                    <a:pt x="494" y="0"/>
                  </a:moveTo>
                  <a:lnTo>
                    <a:pt x="0" y="0"/>
                  </a:lnTo>
                  <a:lnTo>
                    <a:pt x="244" y="422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1A68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461"/>
            <p:cNvSpPr>
              <a:spLocks/>
            </p:cNvSpPr>
            <p:nvPr/>
          </p:nvSpPr>
          <p:spPr bwMode="auto">
            <a:xfrm>
              <a:off x="706438" y="7938"/>
              <a:ext cx="784225" cy="669925"/>
            </a:xfrm>
            <a:custGeom>
              <a:avLst/>
              <a:gdLst>
                <a:gd name="T0" fmla="*/ 494 w 494"/>
                <a:gd name="T1" fmla="*/ 0 h 422"/>
                <a:gd name="T2" fmla="*/ 0 w 494"/>
                <a:gd name="T3" fmla="*/ 0 h 422"/>
                <a:gd name="T4" fmla="*/ 244 w 494"/>
                <a:gd name="T5" fmla="*/ 422 h 422"/>
                <a:gd name="T6" fmla="*/ 494 w 494"/>
                <a:gd name="T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422">
                  <a:moveTo>
                    <a:pt x="494" y="0"/>
                  </a:moveTo>
                  <a:lnTo>
                    <a:pt x="0" y="0"/>
                  </a:lnTo>
                  <a:lnTo>
                    <a:pt x="244" y="422"/>
                  </a:lnTo>
                  <a:lnTo>
                    <a:pt x="4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462"/>
            <p:cNvSpPr>
              <a:spLocks/>
            </p:cNvSpPr>
            <p:nvPr/>
          </p:nvSpPr>
          <p:spPr bwMode="auto">
            <a:xfrm>
              <a:off x="20638" y="7938"/>
              <a:ext cx="1073150" cy="669925"/>
            </a:xfrm>
            <a:custGeom>
              <a:avLst/>
              <a:gdLst>
                <a:gd name="T0" fmla="*/ 432 w 676"/>
                <a:gd name="T1" fmla="*/ 0 h 422"/>
                <a:gd name="T2" fmla="*/ 244 w 676"/>
                <a:gd name="T3" fmla="*/ 0 h 422"/>
                <a:gd name="T4" fmla="*/ 0 w 676"/>
                <a:gd name="T5" fmla="*/ 422 h 422"/>
                <a:gd name="T6" fmla="*/ 676 w 676"/>
                <a:gd name="T7" fmla="*/ 422 h 422"/>
                <a:gd name="T8" fmla="*/ 432 w 676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2">
                  <a:moveTo>
                    <a:pt x="432" y="0"/>
                  </a:moveTo>
                  <a:lnTo>
                    <a:pt x="244" y="0"/>
                  </a:lnTo>
                  <a:lnTo>
                    <a:pt x="0" y="422"/>
                  </a:lnTo>
                  <a:lnTo>
                    <a:pt x="676" y="42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1747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463"/>
            <p:cNvSpPr>
              <a:spLocks/>
            </p:cNvSpPr>
            <p:nvPr/>
          </p:nvSpPr>
          <p:spPr bwMode="auto">
            <a:xfrm>
              <a:off x="20638" y="7938"/>
              <a:ext cx="1073150" cy="669925"/>
            </a:xfrm>
            <a:custGeom>
              <a:avLst/>
              <a:gdLst>
                <a:gd name="T0" fmla="*/ 432 w 676"/>
                <a:gd name="T1" fmla="*/ 0 h 422"/>
                <a:gd name="T2" fmla="*/ 244 w 676"/>
                <a:gd name="T3" fmla="*/ 0 h 422"/>
                <a:gd name="T4" fmla="*/ 0 w 676"/>
                <a:gd name="T5" fmla="*/ 422 h 422"/>
                <a:gd name="T6" fmla="*/ 676 w 676"/>
                <a:gd name="T7" fmla="*/ 422 h 422"/>
                <a:gd name="T8" fmla="*/ 432 w 676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422">
                  <a:moveTo>
                    <a:pt x="432" y="0"/>
                  </a:moveTo>
                  <a:lnTo>
                    <a:pt x="244" y="0"/>
                  </a:lnTo>
                  <a:lnTo>
                    <a:pt x="0" y="422"/>
                  </a:lnTo>
                  <a:lnTo>
                    <a:pt x="676" y="422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464"/>
            <p:cNvSpPr>
              <a:spLocks/>
            </p:cNvSpPr>
            <p:nvPr/>
          </p:nvSpPr>
          <p:spPr bwMode="auto">
            <a:xfrm>
              <a:off x="-25400" y="7938"/>
              <a:ext cx="433388" cy="669925"/>
            </a:xfrm>
            <a:custGeom>
              <a:avLst/>
              <a:gdLst>
                <a:gd name="T0" fmla="*/ 273 w 273"/>
                <a:gd name="T1" fmla="*/ 0 h 422"/>
                <a:gd name="T2" fmla="*/ 0 w 273"/>
                <a:gd name="T3" fmla="*/ 0 h 422"/>
                <a:gd name="T4" fmla="*/ 0 w 273"/>
                <a:gd name="T5" fmla="*/ 371 h 422"/>
                <a:gd name="T6" fmla="*/ 29 w 273"/>
                <a:gd name="T7" fmla="*/ 422 h 422"/>
                <a:gd name="T8" fmla="*/ 273 w 273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22">
                  <a:moveTo>
                    <a:pt x="273" y="0"/>
                  </a:moveTo>
                  <a:lnTo>
                    <a:pt x="0" y="0"/>
                  </a:lnTo>
                  <a:lnTo>
                    <a:pt x="0" y="371"/>
                  </a:lnTo>
                  <a:lnTo>
                    <a:pt x="29" y="422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1527E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465"/>
            <p:cNvSpPr>
              <a:spLocks/>
            </p:cNvSpPr>
            <p:nvPr/>
          </p:nvSpPr>
          <p:spPr bwMode="auto">
            <a:xfrm>
              <a:off x="-25400" y="7938"/>
              <a:ext cx="433388" cy="669925"/>
            </a:xfrm>
            <a:custGeom>
              <a:avLst/>
              <a:gdLst>
                <a:gd name="T0" fmla="*/ 273 w 273"/>
                <a:gd name="T1" fmla="*/ 0 h 422"/>
                <a:gd name="T2" fmla="*/ 0 w 273"/>
                <a:gd name="T3" fmla="*/ 0 h 422"/>
                <a:gd name="T4" fmla="*/ 0 w 273"/>
                <a:gd name="T5" fmla="*/ 371 h 422"/>
                <a:gd name="T6" fmla="*/ 29 w 273"/>
                <a:gd name="T7" fmla="*/ 422 h 422"/>
                <a:gd name="T8" fmla="*/ 273 w 273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22">
                  <a:moveTo>
                    <a:pt x="273" y="0"/>
                  </a:moveTo>
                  <a:lnTo>
                    <a:pt x="0" y="0"/>
                  </a:lnTo>
                  <a:lnTo>
                    <a:pt x="0" y="371"/>
                  </a:lnTo>
                  <a:lnTo>
                    <a:pt x="29" y="422"/>
                  </a:lnTo>
                  <a:lnTo>
                    <a:pt x="2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466"/>
            <p:cNvSpPr>
              <a:spLocks/>
            </p:cNvSpPr>
            <p:nvPr/>
          </p:nvSpPr>
          <p:spPr bwMode="auto">
            <a:xfrm>
              <a:off x="-25400" y="596900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0 w 29"/>
                <a:gd name="T3" fmla="*/ 51 h 51"/>
                <a:gd name="T4" fmla="*/ 29 w 29"/>
                <a:gd name="T5" fmla="*/ 51 h 51"/>
                <a:gd name="T6" fmla="*/ 0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0" y="51"/>
                  </a:lnTo>
                  <a:lnTo>
                    <a:pt x="29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18D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467"/>
            <p:cNvSpPr>
              <a:spLocks/>
            </p:cNvSpPr>
            <p:nvPr/>
          </p:nvSpPr>
          <p:spPr bwMode="auto">
            <a:xfrm>
              <a:off x="-25400" y="596900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0 w 29"/>
                <a:gd name="T3" fmla="*/ 51 h 51"/>
                <a:gd name="T4" fmla="*/ 29 w 29"/>
                <a:gd name="T5" fmla="*/ 51 h 51"/>
                <a:gd name="T6" fmla="*/ 0 w 2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0" y="51"/>
                  </a:lnTo>
                  <a:lnTo>
                    <a:pt x="29" y="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1261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0826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126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1520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9064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1149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8842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6946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C4DAB-36B5-408D-8748-F9044EB46AF6}" type="datetimeFigureOut">
              <a:rPr lang="zh-CN" altLang="en-US" smtClean="0"/>
              <a:pPr/>
              <a:t>2015.04.09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0F916-43BD-4896-BDD4-903DCBAABA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960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B6F78-BD7D-462C-87C8-F14B134E5A6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2015.04.09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9F8E1-F6B9-47E8-AD75-823EE00C497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31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910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Administrator\AppData\Roaming\Tencent\Users\361534552\QQ\WinTemp\RichOle\VASE7]1F(UQNINXN4@A8P_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706" y="183433"/>
            <a:ext cx="15001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2087972" y="2081050"/>
            <a:ext cx="81902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青岛国美员工亲友答谢专场</a:t>
            </a:r>
            <a:endParaRPr lang="zh-CN" altLang="en-US" sz="5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2707" y="4615766"/>
            <a:ext cx="8272464" cy="1384995"/>
          </a:xfrm>
          <a:prstGeom prst="rect">
            <a:avLst/>
          </a:prstGeom>
          <a:noFill/>
          <a:ln w="28575">
            <a:solidFill>
              <a:srgbClr val="FFCC99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活动时间：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10：00-22：00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活动范围：青岛国美所辖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个地市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36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家门店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95275"/>
            <a:ext cx="314325" cy="676275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466725" y="295275"/>
            <a:ext cx="3524249" cy="676275"/>
          </a:xfrm>
          <a:prstGeom prst="homePlate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2452" y="341024"/>
            <a:ext cx="3181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我们的誓言</a:t>
            </a:r>
            <a:endParaRPr lang="en-US" altLang="zh-CN" sz="32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Picture 2" descr="E:\标准店经营部工作\活动\2014年\内购会\2014年9月员工内购会\9.25照片\18629_19493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6876" y="1357250"/>
            <a:ext cx="3505522" cy="207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5505" y="3961299"/>
            <a:ext cx="3511181" cy="207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E:\标准店经营部工作\活动\2014年\内购会\2014年9月员工内购会\9.25照片\25861_17003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85430" y="1371202"/>
            <a:ext cx="3514174" cy="206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E:\标准店经营部工作\活动\2014年\内购会\2014年9月员工内购会\9.25照片\22478_152467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09486" y="3969876"/>
            <a:ext cx="3475831" cy="20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liyuyan-jn\桌面\省府开业\照片\27675_1737679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09444" y="1334821"/>
            <a:ext cx="3520440" cy="209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:\Documents and Settings\liyuyan-jn\桌面\省府开业\照片\开业店内照片\DSCN124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09555" y="3917538"/>
            <a:ext cx="3532822" cy="209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3547794" y="6077290"/>
            <a:ext cx="5314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这一天，只</a:t>
            </a:r>
            <a:r>
              <a:rPr lang="zh-CN" alt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自己人！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cxnSp>
        <p:nvCxnSpPr>
          <p:cNvPr id="15" name="直接连接符 47"/>
          <p:cNvCxnSpPr>
            <a:cxnSpLocks noChangeShapeType="1"/>
          </p:cNvCxnSpPr>
          <p:nvPr/>
        </p:nvCxnSpPr>
        <p:spPr bwMode="auto">
          <a:xfrm>
            <a:off x="8536909" y="602942"/>
            <a:ext cx="3500437" cy="0"/>
          </a:xfrm>
          <a:prstGeom prst="line">
            <a:avLst/>
          </a:prstGeom>
          <a:noFill/>
          <a:ln w="76200" cmpd="thinThick">
            <a:solidFill>
              <a:srgbClr val="FA061D"/>
            </a:solidFill>
            <a:round/>
            <a:headEnd/>
            <a:tailEnd/>
          </a:ln>
        </p:spPr>
      </p:cxnSp>
      <p:pic>
        <p:nvPicPr>
          <p:cNvPr id="16" name="图片 15" descr="E:\国美新品牌\信 吕总文件\信左右加点版1130.pn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697685" y="189961"/>
            <a:ext cx="3146181" cy="30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0" y="6714565"/>
            <a:ext cx="12192000" cy="143435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4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95275"/>
            <a:ext cx="314325" cy="676275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466725" y="295275"/>
            <a:ext cx="3524249" cy="676275"/>
          </a:xfrm>
          <a:prstGeom prst="homePlate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2452" y="341024"/>
            <a:ext cx="3181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我们的誓言</a:t>
            </a:r>
            <a:endParaRPr lang="en-US" altLang="zh-CN" sz="32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5" name="直接连接符 47"/>
          <p:cNvCxnSpPr>
            <a:cxnSpLocks noChangeShapeType="1"/>
          </p:cNvCxnSpPr>
          <p:nvPr/>
        </p:nvCxnSpPr>
        <p:spPr bwMode="auto">
          <a:xfrm>
            <a:off x="8536909" y="602942"/>
            <a:ext cx="3500437" cy="0"/>
          </a:xfrm>
          <a:prstGeom prst="line">
            <a:avLst/>
          </a:prstGeom>
          <a:noFill/>
          <a:ln w="76200" cmpd="thinThick">
            <a:solidFill>
              <a:srgbClr val="FA061D"/>
            </a:solidFill>
            <a:round/>
            <a:headEnd/>
            <a:tailEnd/>
          </a:ln>
        </p:spPr>
      </p:cxnSp>
      <p:pic>
        <p:nvPicPr>
          <p:cNvPr id="16" name="图片 15" descr="E:\国美新品牌\信 吕总文件\信左右加点版1130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97685" y="189961"/>
            <a:ext cx="3146181" cy="30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:\hanyan\杂七杂八\照片\0925员工团购夜\20140925_1647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" y="1461134"/>
            <a:ext cx="3535680" cy="1967866"/>
          </a:xfrm>
          <a:prstGeom prst="rect">
            <a:avLst/>
          </a:prstGeom>
          <a:noFill/>
        </p:spPr>
      </p:pic>
      <p:pic>
        <p:nvPicPr>
          <p:cNvPr id="5126" name="Picture 6" descr="D:\hanyan\杂七杂八\照片\0925员工团购夜\20140925_1659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2920" y="1483139"/>
            <a:ext cx="3596639" cy="1945861"/>
          </a:xfrm>
          <a:prstGeom prst="rect">
            <a:avLst/>
          </a:prstGeom>
          <a:noFill/>
        </p:spPr>
      </p:pic>
      <p:pic>
        <p:nvPicPr>
          <p:cNvPr id="5127" name="Picture 7" descr="D:\hanyan\杂七杂八\照片\0925员工团购夜\20140925_2101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83880" y="1463850"/>
            <a:ext cx="3566160" cy="1995630"/>
          </a:xfrm>
          <a:prstGeom prst="rect">
            <a:avLst/>
          </a:prstGeom>
          <a:noFill/>
        </p:spPr>
      </p:pic>
      <p:pic>
        <p:nvPicPr>
          <p:cNvPr id="5128" name="Picture 8" descr="C:\Documents and Settings\hanyan-jn\桌面\年会\团购夜\5233_203045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3400" y="3901440"/>
            <a:ext cx="3505200" cy="2011680"/>
          </a:xfrm>
          <a:prstGeom prst="rect">
            <a:avLst/>
          </a:prstGeom>
          <a:noFill/>
        </p:spPr>
      </p:pic>
      <p:pic>
        <p:nvPicPr>
          <p:cNvPr id="5129" name="Picture 9" descr="C:\Documents and Settings\hanyan-jn\桌面\年会\团购夜\0418_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8640" y="3882390"/>
            <a:ext cx="3520440" cy="2015490"/>
          </a:xfrm>
          <a:prstGeom prst="rect">
            <a:avLst/>
          </a:prstGeom>
          <a:noFill/>
        </p:spPr>
      </p:pic>
      <p:pic>
        <p:nvPicPr>
          <p:cNvPr id="5130" name="Picture 10" descr="C:\Documents and Settings\hanyan-jn\桌面\年会\团购夜\QQ图片2014041509355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07375" y="3870960"/>
            <a:ext cx="3573145" cy="2026920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3547794" y="6060146"/>
            <a:ext cx="5314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这一天，只为亲朋！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714565"/>
            <a:ext cx="12192000" cy="143435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31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 rot="5400000">
            <a:off x="0" y="0"/>
            <a:ext cx="3424516" cy="3424519"/>
          </a:xfrm>
          <a:custGeom>
            <a:avLst/>
            <a:gdLst>
              <a:gd name="connsiteX0" fmla="*/ 0 w 2339786"/>
              <a:gd name="connsiteY0" fmla="*/ 2339788 h 2339788"/>
              <a:gd name="connsiteX1" fmla="*/ 0 w 2339786"/>
              <a:gd name="connsiteY1" fmla="*/ 0 h 2339788"/>
              <a:gd name="connsiteX2" fmla="*/ 239228 w 2339786"/>
              <a:gd name="connsiteY2" fmla="*/ 12080 h 2339788"/>
              <a:gd name="connsiteX3" fmla="*/ 2339786 w 2339786"/>
              <a:gd name="connsiteY3" fmla="*/ 2339788 h 2339788"/>
              <a:gd name="connsiteX4" fmla="*/ 0 w 2339786"/>
              <a:gd name="connsiteY4" fmla="*/ 2339788 h 233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786" h="2339788">
                <a:moveTo>
                  <a:pt x="0" y="2339788"/>
                </a:moveTo>
                <a:lnTo>
                  <a:pt x="0" y="0"/>
                </a:lnTo>
                <a:lnTo>
                  <a:pt x="239228" y="12080"/>
                </a:lnTo>
                <a:cubicBezTo>
                  <a:pt x="1419080" y="131900"/>
                  <a:pt x="2339786" y="1128323"/>
                  <a:pt x="2339786" y="2339788"/>
                </a:cubicBezTo>
                <a:lnTo>
                  <a:pt x="0" y="2339788"/>
                </a:lnTo>
                <a:close/>
              </a:path>
            </a:pathLst>
          </a:cu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9774" y="133581"/>
            <a:ext cx="215796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6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16600" dirty="0">
              <a:solidFill>
                <a:prstClr val="black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23495" y="2277005"/>
            <a:ext cx="87396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21</a:t>
            </a:r>
            <a:r>
              <a:rPr lang="zh-CN" altLang="en-US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日</a:t>
            </a:r>
            <a:endParaRPr lang="en-US" altLang="zh-CN" sz="8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0" b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国美和您有个约会</a:t>
            </a:r>
            <a:endParaRPr lang="en-US" altLang="zh-CN" sz="8000" b="1" dirty="0">
              <a:solidFill>
                <a:srgbClr val="C00000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 rot="16200000">
            <a:off x="11609297" y="6275298"/>
            <a:ext cx="582701" cy="582702"/>
          </a:xfrm>
          <a:custGeom>
            <a:avLst/>
            <a:gdLst>
              <a:gd name="connsiteX0" fmla="*/ 0 w 2339786"/>
              <a:gd name="connsiteY0" fmla="*/ 2339788 h 2339788"/>
              <a:gd name="connsiteX1" fmla="*/ 0 w 2339786"/>
              <a:gd name="connsiteY1" fmla="*/ 0 h 2339788"/>
              <a:gd name="connsiteX2" fmla="*/ 239228 w 2339786"/>
              <a:gd name="connsiteY2" fmla="*/ 12080 h 2339788"/>
              <a:gd name="connsiteX3" fmla="*/ 2339786 w 2339786"/>
              <a:gd name="connsiteY3" fmla="*/ 2339788 h 2339788"/>
              <a:gd name="connsiteX4" fmla="*/ 0 w 2339786"/>
              <a:gd name="connsiteY4" fmla="*/ 2339788 h 233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786" h="2339788">
                <a:moveTo>
                  <a:pt x="0" y="2339788"/>
                </a:moveTo>
                <a:lnTo>
                  <a:pt x="0" y="0"/>
                </a:lnTo>
                <a:lnTo>
                  <a:pt x="239228" y="12080"/>
                </a:lnTo>
                <a:cubicBezTo>
                  <a:pt x="1419080" y="131900"/>
                  <a:pt x="2339786" y="1128323"/>
                  <a:pt x="2339786" y="2339788"/>
                </a:cubicBezTo>
                <a:lnTo>
                  <a:pt x="0" y="2339788"/>
                </a:lnTo>
                <a:close/>
              </a:path>
            </a:pathLst>
          </a:cu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7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wangpengjun\桌面\1.jpg"/>
          <p:cNvPicPr>
            <a:picLocks noChangeAspect="1" noChangeArrowheads="1"/>
          </p:cNvPicPr>
          <p:nvPr/>
        </p:nvPicPr>
        <p:blipFill>
          <a:blip r:embed="rId2" cstate="print"/>
          <a:srcRect l="28295" t="7973" r="47911" b="7647"/>
          <a:stretch>
            <a:fillRect/>
          </a:stretch>
        </p:blipFill>
        <p:spPr bwMode="auto">
          <a:xfrm rot="5400000">
            <a:off x="4580690" y="-812722"/>
            <a:ext cx="2555343" cy="629231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0" y="295275"/>
            <a:ext cx="314325" cy="676275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466725" y="295275"/>
            <a:ext cx="3524249" cy="676275"/>
          </a:xfrm>
          <a:prstGeom prst="homePlate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2452" y="341024"/>
            <a:ext cx="3181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不见不散</a:t>
            </a:r>
            <a:endParaRPr lang="en-US" altLang="zh-CN" sz="32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7291" y="3887558"/>
            <a:ext cx="957052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Agency FB" panose="020B0503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latin typeface="Agency FB" panose="020B0503020202020204" pitchFamily="34" charset="0"/>
                <a:ea typeface="微软雅黑" panose="020B0503020204020204" pitchFamily="34" charset="-122"/>
              </a:rPr>
              <a:t>、凭券入场</a:t>
            </a:r>
            <a:endParaRPr lang="en-US" altLang="zh-CN" sz="2800" b="1" dirty="0" smtClean="0">
              <a:latin typeface="Agency FB" panose="020B0503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Agency FB" panose="020B0503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latin typeface="Agency FB" panose="020B0503020202020204" pitchFamily="34" charset="0"/>
                <a:ea typeface="微软雅黑" panose="020B0503020204020204" pitchFamily="34" charset="-122"/>
              </a:rPr>
              <a:t>、每券有两次交款机会</a:t>
            </a:r>
            <a:endParaRPr lang="en-US" altLang="zh-CN" sz="2800" b="1" dirty="0" smtClean="0">
              <a:latin typeface="Agency FB" panose="020B0503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Agency FB" panose="020B0503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800" b="1" dirty="0" smtClean="0">
                <a:latin typeface="Agency FB" panose="020B0503020202020204" pitchFamily="34" charset="0"/>
                <a:ea typeface="微软雅黑" panose="020B0503020204020204" pitchFamily="34" charset="-122"/>
              </a:rPr>
              <a:t>、单次交款客户名称需一致，购买商品数量不限</a:t>
            </a:r>
            <a:endParaRPr lang="en-US" altLang="zh-CN" sz="2800" b="1" dirty="0" smtClean="0">
              <a:latin typeface="Agency FB" panose="020B0503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Agency FB" panose="020B0503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800" b="1" dirty="0" smtClean="0">
                <a:latin typeface="Agency FB" panose="020B0503020202020204" pitchFamily="34" charset="0"/>
                <a:ea typeface="微软雅黑" panose="020B0503020204020204" pitchFamily="34" charset="-122"/>
              </a:rPr>
              <a:t>、每张入场券最多可以带领</a:t>
            </a:r>
            <a:r>
              <a:rPr lang="en-US" altLang="zh-CN" sz="2800" b="1" dirty="0" smtClean="0">
                <a:latin typeface="Agency FB" panose="020B0503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latin typeface="Agency FB" panose="020B0503020202020204" pitchFamily="34" charset="0"/>
                <a:ea typeface="微软雅黑" panose="020B0503020204020204" pitchFamily="34" charset="-122"/>
              </a:rPr>
              <a:t>家家属入场（可以带朋友</a:t>
            </a:r>
            <a:r>
              <a:rPr lang="en-US" altLang="zh-CN" sz="2800" b="1" dirty="0" smtClean="0">
                <a:latin typeface="Agency FB" panose="020B0503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latin typeface="Agency FB" panose="020B0503020202020204" pitchFamily="34" charset="0"/>
                <a:ea typeface="微软雅黑" panose="020B0503020204020204" pitchFamily="34" charset="-122"/>
              </a:rPr>
              <a:t>家）</a:t>
            </a:r>
            <a:endParaRPr lang="en-US" altLang="zh-CN" sz="2800" b="1" dirty="0" smtClean="0">
              <a:latin typeface="Agency FB" panose="020B0503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Agency FB" panose="020B0503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2800" b="1" dirty="0" smtClean="0">
                <a:latin typeface="Agency FB" panose="020B0503020202020204" pitchFamily="34" charset="0"/>
                <a:ea typeface="微软雅黑" panose="020B0503020204020204" pitchFamily="34" charset="-122"/>
              </a:rPr>
              <a:t>、每张券购买特价商品不得超过</a:t>
            </a:r>
            <a:r>
              <a:rPr lang="en-US" altLang="zh-CN" sz="2800" b="1" dirty="0" smtClean="0">
                <a:latin typeface="Agency FB" panose="020B0503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latin typeface="Agency FB" panose="020B0503020202020204" pitchFamily="34" charset="0"/>
                <a:ea typeface="微软雅黑" panose="020B0503020204020204" pitchFamily="34" charset="-122"/>
              </a:rPr>
              <a:t>件</a:t>
            </a:r>
            <a:endParaRPr lang="en-US" altLang="zh-CN" sz="2800" b="1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840357"/>
            <a:ext cx="12192000" cy="3017643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295275"/>
            <a:ext cx="314325" cy="676275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466725" y="295275"/>
            <a:ext cx="3524249" cy="676275"/>
          </a:xfrm>
          <a:prstGeom prst="homePlate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2452" y="341024"/>
            <a:ext cx="3181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不见不散</a:t>
            </a:r>
            <a:endParaRPr lang="en-US" altLang="zh-CN" sz="32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5725" y="1432500"/>
            <a:ext cx="2773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点准时开卖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4455" y="2847280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所有家电，一降到底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464388" y="2199416"/>
            <a:ext cx="3579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仅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限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小时，从头到尾一个价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861969" y="2862028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放心购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53"/>
          <p:cNvGrpSpPr/>
          <p:nvPr/>
        </p:nvGrpSpPr>
        <p:grpSpPr>
          <a:xfrm>
            <a:off x="5339523" y="4507600"/>
            <a:ext cx="1530780" cy="1530780"/>
            <a:chOff x="3754641" y="4419219"/>
            <a:chExt cx="1846729" cy="1846729"/>
          </a:xfrm>
        </p:grpSpPr>
        <p:sp>
          <p:nvSpPr>
            <p:cNvPr id="36" name="同心圆 35"/>
            <p:cNvSpPr/>
            <p:nvPr/>
          </p:nvSpPr>
          <p:spPr>
            <a:xfrm>
              <a:off x="3754641" y="4419219"/>
              <a:ext cx="1846729" cy="1846729"/>
            </a:xfrm>
            <a:prstGeom prst="donut">
              <a:avLst>
                <a:gd name="adj" fmla="val 2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组合 43"/>
            <p:cNvGrpSpPr/>
            <p:nvPr/>
          </p:nvGrpSpPr>
          <p:grpSpPr>
            <a:xfrm>
              <a:off x="4211549" y="4729810"/>
              <a:ext cx="926187" cy="1232779"/>
              <a:chOff x="1139770" y="2256501"/>
              <a:chExt cx="1288724" cy="1715342"/>
            </a:xfrm>
            <a:solidFill>
              <a:schemeClr val="bg1"/>
            </a:solidFill>
          </p:grpSpPr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1139770" y="2256501"/>
                <a:ext cx="1288724" cy="1415985"/>
              </a:xfrm>
              <a:custGeom>
                <a:avLst/>
                <a:gdLst>
                  <a:gd name="T0" fmla="*/ 108 w 149"/>
                  <a:gd name="T1" fmla="*/ 163 h 163"/>
                  <a:gd name="T2" fmla="*/ 35 w 149"/>
                  <a:gd name="T3" fmla="*/ 163 h 163"/>
                  <a:gd name="T4" fmla="*/ 35 w 149"/>
                  <a:gd name="T5" fmla="*/ 158 h 163"/>
                  <a:gd name="T6" fmla="*/ 30 w 149"/>
                  <a:gd name="T7" fmla="*/ 142 h 163"/>
                  <a:gd name="T8" fmla="*/ 21 w 149"/>
                  <a:gd name="T9" fmla="*/ 127 h 163"/>
                  <a:gd name="T10" fmla="*/ 0 w 149"/>
                  <a:gd name="T11" fmla="*/ 74 h 163"/>
                  <a:gd name="T12" fmla="*/ 74 w 149"/>
                  <a:gd name="T13" fmla="*/ 0 h 163"/>
                  <a:gd name="T14" fmla="*/ 149 w 149"/>
                  <a:gd name="T15" fmla="*/ 74 h 163"/>
                  <a:gd name="T16" fmla="*/ 127 w 149"/>
                  <a:gd name="T17" fmla="*/ 127 h 163"/>
                  <a:gd name="T18" fmla="*/ 118 w 149"/>
                  <a:gd name="T19" fmla="*/ 142 h 163"/>
                  <a:gd name="T20" fmla="*/ 114 w 149"/>
                  <a:gd name="T21" fmla="*/ 158 h 163"/>
                  <a:gd name="T22" fmla="*/ 113 w 149"/>
                  <a:gd name="T23" fmla="*/ 163 h 163"/>
                  <a:gd name="T24" fmla="*/ 108 w 149"/>
                  <a:gd name="T25" fmla="*/ 163 h 163"/>
                  <a:gd name="T26" fmla="*/ 46 w 149"/>
                  <a:gd name="T27" fmla="*/ 151 h 163"/>
                  <a:gd name="T28" fmla="*/ 103 w 149"/>
                  <a:gd name="T29" fmla="*/ 151 h 163"/>
                  <a:gd name="T30" fmla="*/ 108 w 149"/>
                  <a:gd name="T31" fmla="*/ 136 h 163"/>
                  <a:gd name="T32" fmla="*/ 117 w 149"/>
                  <a:gd name="T33" fmla="*/ 120 h 163"/>
                  <a:gd name="T34" fmla="*/ 136 w 149"/>
                  <a:gd name="T35" fmla="*/ 74 h 163"/>
                  <a:gd name="T36" fmla="*/ 74 w 149"/>
                  <a:gd name="T37" fmla="*/ 12 h 163"/>
                  <a:gd name="T38" fmla="*/ 12 w 149"/>
                  <a:gd name="T39" fmla="*/ 74 h 163"/>
                  <a:gd name="T40" fmla="*/ 31 w 149"/>
                  <a:gd name="T41" fmla="*/ 120 h 163"/>
                  <a:gd name="T42" fmla="*/ 41 w 149"/>
                  <a:gd name="T43" fmla="*/ 136 h 163"/>
                  <a:gd name="T44" fmla="*/ 46 w 149"/>
                  <a:gd name="T45" fmla="*/ 15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63">
                    <a:moveTo>
                      <a:pt x="108" y="163"/>
                    </a:move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4" y="153"/>
                      <a:pt x="32" y="144"/>
                      <a:pt x="30" y="142"/>
                    </a:cubicBezTo>
                    <a:cubicBezTo>
                      <a:pt x="28" y="137"/>
                      <a:pt x="24" y="132"/>
                      <a:pt x="21" y="127"/>
                    </a:cubicBezTo>
                    <a:cubicBezTo>
                      <a:pt x="11" y="112"/>
                      <a:pt x="0" y="9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115" y="0"/>
                      <a:pt x="149" y="33"/>
                      <a:pt x="149" y="74"/>
                    </a:cubicBezTo>
                    <a:cubicBezTo>
                      <a:pt x="149" y="95"/>
                      <a:pt x="138" y="112"/>
                      <a:pt x="127" y="127"/>
                    </a:cubicBezTo>
                    <a:cubicBezTo>
                      <a:pt x="124" y="132"/>
                      <a:pt x="121" y="137"/>
                      <a:pt x="118" y="142"/>
                    </a:cubicBezTo>
                    <a:cubicBezTo>
                      <a:pt x="117" y="144"/>
                      <a:pt x="115" y="153"/>
                      <a:pt x="114" y="158"/>
                    </a:cubicBezTo>
                    <a:cubicBezTo>
                      <a:pt x="113" y="163"/>
                      <a:pt x="113" y="163"/>
                      <a:pt x="113" y="163"/>
                    </a:cubicBezTo>
                    <a:lnTo>
                      <a:pt x="108" y="163"/>
                    </a:lnTo>
                    <a:close/>
                    <a:moveTo>
                      <a:pt x="46" y="151"/>
                    </a:moveTo>
                    <a:cubicBezTo>
                      <a:pt x="103" y="151"/>
                      <a:pt x="103" y="151"/>
                      <a:pt x="103" y="151"/>
                    </a:cubicBezTo>
                    <a:cubicBezTo>
                      <a:pt x="104" y="146"/>
                      <a:pt x="105" y="139"/>
                      <a:pt x="108" y="136"/>
                    </a:cubicBezTo>
                    <a:cubicBezTo>
                      <a:pt x="111" y="130"/>
                      <a:pt x="114" y="125"/>
                      <a:pt x="117" y="120"/>
                    </a:cubicBezTo>
                    <a:cubicBezTo>
                      <a:pt x="127" y="106"/>
                      <a:pt x="136" y="92"/>
                      <a:pt x="136" y="74"/>
                    </a:cubicBezTo>
                    <a:cubicBezTo>
                      <a:pt x="136" y="40"/>
                      <a:pt x="109" y="12"/>
                      <a:pt x="74" y="12"/>
                    </a:cubicBezTo>
                    <a:cubicBezTo>
                      <a:pt x="40" y="12"/>
                      <a:pt x="12" y="40"/>
                      <a:pt x="12" y="74"/>
                    </a:cubicBezTo>
                    <a:cubicBezTo>
                      <a:pt x="12" y="92"/>
                      <a:pt x="21" y="106"/>
                      <a:pt x="31" y="120"/>
                    </a:cubicBezTo>
                    <a:cubicBezTo>
                      <a:pt x="35" y="125"/>
                      <a:pt x="38" y="130"/>
                      <a:pt x="41" y="136"/>
                    </a:cubicBezTo>
                    <a:cubicBezTo>
                      <a:pt x="43" y="139"/>
                      <a:pt x="45" y="146"/>
                      <a:pt x="46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1437568" y="3548613"/>
                <a:ext cx="641755" cy="423230"/>
              </a:xfrm>
              <a:custGeom>
                <a:avLst/>
                <a:gdLst>
                  <a:gd name="T0" fmla="*/ 0 w 74"/>
                  <a:gd name="T1" fmla="*/ 0 h 49"/>
                  <a:gd name="T2" fmla="*/ 0 w 74"/>
                  <a:gd name="T3" fmla="*/ 20 h 49"/>
                  <a:gd name="T4" fmla="*/ 37 w 74"/>
                  <a:gd name="T5" fmla="*/ 49 h 49"/>
                  <a:gd name="T6" fmla="*/ 41 w 74"/>
                  <a:gd name="T7" fmla="*/ 49 h 49"/>
                  <a:gd name="T8" fmla="*/ 74 w 74"/>
                  <a:gd name="T9" fmla="*/ 20 h 49"/>
                  <a:gd name="T10" fmla="*/ 74 w 74"/>
                  <a:gd name="T11" fmla="*/ 0 h 49"/>
                  <a:gd name="T12" fmla="*/ 0 w 7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9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6"/>
                      <a:pt x="17" y="49"/>
                      <a:pt x="3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61" y="49"/>
                      <a:pt x="74" y="36"/>
                      <a:pt x="74" y="20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1385874" y="3013793"/>
                <a:ext cx="735670" cy="590433"/>
              </a:xfrm>
              <a:custGeom>
                <a:avLst/>
                <a:gdLst>
                  <a:gd name="T0" fmla="*/ 83 w 85"/>
                  <a:gd name="T1" fmla="*/ 9 h 68"/>
                  <a:gd name="T2" fmla="*/ 62 w 85"/>
                  <a:gd name="T3" fmla="*/ 66 h 68"/>
                  <a:gd name="T4" fmla="*/ 62 w 85"/>
                  <a:gd name="T5" fmla="*/ 68 h 68"/>
                  <a:gd name="T6" fmla="*/ 52 w 85"/>
                  <a:gd name="T7" fmla="*/ 68 h 68"/>
                  <a:gd name="T8" fmla="*/ 53 w 85"/>
                  <a:gd name="T9" fmla="*/ 66 h 68"/>
                  <a:gd name="T10" fmla="*/ 67 w 85"/>
                  <a:gd name="T11" fmla="*/ 17 h 68"/>
                  <a:gd name="T12" fmla="*/ 67 w 85"/>
                  <a:gd name="T13" fmla="*/ 17 h 68"/>
                  <a:gd name="T14" fmla="*/ 66 w 85"/>
                  <a:gd name="T15" fmla="*/ 17 h 68"/>
                  <a:gd name="T16" fmla="*/ 55 w 85"/>
                  <a:gd name="T17" fmla="*/ 13 h 68"/>
                  <a:gd name="T18" fmla="*/ 44 w 85"/>
                  <a:gd name="T19" fmla="*/ 17 h 68"/>
                  <a:gd name="T20" fmla="*/ 30 w 85"/>
                  <a:gd name="T21" fmla="*/ 12 h 68"/>
                  <a:gd name="T22" fmla="*/ 17 w 85"/>
                  <a:gd name="T23" fmla="*/ 16 h 68"/>
                  <a:gd name="T24" fmla="*/ 30 w 85"/>
                  <a:gd name="T25" fmla="*/ 66 h 68"/>
                  <a:gd name="T26" fmla="*/ 31 w 85"/>
                  <a:gd name="T27" fmla="*/ 68 h 68"/>
                  <a:gd name="T28" fmla="*/ 21 w 85"/>
                  <a:gd name="T29" fmla="*/ 68 h 68"/>
                  <a:gd name="T30" fmla="*/ 21 w 85"/>
                  <a:gd name="T31" fmla="*/ 66 h 68"/>
                  <a:gd name="T32" fmla="*/ 2 w 85"/>
                  <a:gd name="T33" fmla="*/ 9 h 68"/>
                  <a:gd name="T34" fmla="*/ 2 w 85"/>
                  <a:gd name="T35" fmla="*/ 9 h 68"/>
                  <a:gd name="T36" fmla="*/ 1 w 85"/>
                  <a:gd name="T37" fmla="*/ 8 h 68"/>
                  <a:gd name="T38" fmla="*/ 1 w 85"/>
                  <a:gd name="T39" fmla="*/ 8 h 68"/>
                  <a:gd name="T40" fmla="*/ 1 w 85"/>
                  <a:gd name="T41" fmla="*/ 7 h 68"/>
                  <a:gd name="T42" fmla="*/ 2 w 85"/>
                  <a:gd name="T43" fmla="*/ 1 h 68"/>
                  <a:gd name="T44" fmla="*/ 9 w 85"/>
                  <a:gd name="T45" fmla="*/ 3 h 68"/>
                  <a:gd name="T46" fmla="*/ 9 w 85"/>
                  <a:gd name="T47" fmla="*/ 3 h 68"/>
                  <a:gd name="T48" fmla="*/ 16 w 85"/>
                  <a:gd name="T49" fmla="*/ 7 h 68"/>
                  <a:gd name="T50" fmla="*/ 27 w 85"/>
                  <a:gd name="T51" fmla="*/ 2 h 68"/>
                  <a:gd name="T52" fmla="*/ 31 w 85"/>
                  <a:gd name="T53" fmla="*/ 1 h 68"/>
                  <a:gd name="T54" fmla="*/ 34 w 85"/>
                  <a:gd name="T55" fmla="*/ 3 h 68"/>
                  <a:gd name="T56" fmla="*/ 43 w 85"/>
                  <a:gd name="T57" fmla="*/ 8 h 68"/>
                  <a:gd name="T58" fmla="*/ 52 w 85"/>
                  <a:gd name="T59" fmla="*/ 3 h 68"/>
                  <a:gd name="T60" fmla="*/ 55 w 85"/>
                  <a:gd name="T61" fmla="*/ 1 h 68"/>
                  <a:gd name="T62" fmla="*/ 59 w 85"/>
                  <a:gd name="T63" fmla="*/ 3 h 68"/>
                  <a:gd name="T64" fmla="*/ 66 w 85"/>
                  <a:gd name="T65" fmla="*/ 8 h 68"/>
                  <a:gd name="T66" fmla="*/ 66 w 85"/>
                  <a:gd name="T67" fmla="*/ 8 h 68"/>
                  <a:gd name="T68" fmla="*/ 76 w 85"/>
                  <a:gd name="T69" fmla="*/ 3 h 68"/>
                  <a:gd name="T70" fmla="*/ 82 w 85"/>
                  <a:gd name="T71" fmla="*/ 2 h 68"/>
                  <a:gd name="T72" fmla="*/ 83 w 85"/>
                  <a:gd name="T73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" h="68">
                    <a:moveTo>
                      <a:pt x="83" y="9"/>
                    </a:moveTo>
                    <a:cubicBezTo>
                      <a:pt x="71" y="25"/>
                      <a:pt x="64" y="44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48"/>
                      <a:pt x="59" y="32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3" y="17"/>
                      <a:pt x="59" y="16"/>
                      <a:pt x="55" y="13"/>
                    </a:cubicBezTo>
                    <a:cubicBezTo>
                      <a:pt x="52" y="16"/>
                      <a:pt x="48" y="17"/>
                      <a:pt x="44" y="17"/>
                    </a:cubicBezTo>
                    <a:cubicBezTo>
                      <a:pt x="39" y="17"/>
                      <a:pt x="34" y="16"/>
                      <a:pt x="30" y="12"/>
                    </a:cubicBezTo>
                    <a:cubicBezTo>
                      <a:pt x="26" y="15"/>
                      <a:pt x="21" y="17"/>
                      <a:pt x="17" y="16"/>
                    </a:cubicBezTo>
                    <a:cubicBezTo>
                      <a:pt x="28" y="38"/>
                      <a:pt x="30" y="59"/>
                      <a:pt x="30" y="66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58"/>
                      <a:pt x="17" y="3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5" y="0"/>
                      <a:pt x="7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5"/>
                      <a:pt x="14" y="7"/>
                      <a:pt x="16" y="7"/>
                    </a:cubicBezTo>
                    <a:cubicBezTo>
                      <a:pt x="20" y="7"/>
                      <a:pt x="23" y="6"/>
                      <a:pt x="27" y="2"/>
                    </a:cubicBezTo>
                    <a:cubicBezTo>
                      <a:pt x="28" y="1"/>
                      <a:pt x="29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ubicBezTo>
                      <a:pt x="37" y="6"/>
                      <a:pt x="40" y="8"/>
                      <a:pt x="43" y="8"/>
                    </a:cubicBezTo>
                    <a:cubicBezTo>
                      <a:pt x="47" y="8"/>
                      <a:pt x="50" y="5"/>
                      <a:pt x="52" y="3"/>
                    </a:cubicBezTo>
                    <a:cubicBezTo>
                      <a:pt x="53" y="2"/>
                      <a:pt x="54" y="1"/>
                      <a:pt x="55" y="1"/>
                    </a:cubicBezTo>
                    <a:cubicBezTo>
                      <a:pt x="57" y="1"/>
                      <a:pt x="58" y="2"/>
                      <a:pt x="59" y="3"/>
                    </a:cubicBezTo>
                    <a:cubicBezTo>
                      <a:pt x="61" y="6"/>
                      <a:pt x="63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70" y="8"/>
                      <a:pt x="73" y="6"/>
                      <a:pt x="76" y="3"/>
                    </a:cubicBezTo>
                    <a:cubicBezTo>
                      <a:pt x="78" y="1"/>
                      <a:pt x="81" y="1"/>
                      <a:pt x="82" y="2"/>
                    </a:cubicBezTo>
                    <a:cubicBezTo>
                      <a:pt x="84" y="4"/>
                      <a:pt x="85" y="7"/>
                      <a:pt x="8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" name="组合 54"/>
          <p:cNvGrpSpPr/>
          <p:nvPr/>
        </p:nvGrpSpPr>
        <p:grpSpPr>
          <a:xfrm>
            <a:off x="8348395" y="4601437"/>
            <a:ext cx="1530780" cy="1530780"/>
            <a:chOff x="6576393" y="4429175"/>
            <a:chExt cx="1846729" cy="1846729"/>
          </a:xfrm>
        </p:grpSpPr>
        <p:sp>
          <p:nvSpPr>
            <p:cNvPr id="37" name="同心圆 36"/>
            <p:cNvSpPr/>
            <p:nvPr/>
          </p:nvSpPr>
          <p:spPr>
            <a:xfrm>
              <a:off x="6576393" y="4429175"/>
              <a:ext cx="1846729" cy="1846729"/>
            </a:xfrm>
            <a:prstGeom prst="donut">
              <a:avLst>
                <a:gd name="adj" fmla="val 2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7034729" y="4912402"/>
              <a:ext cx="900697" cy="871223"/>
            </a:xfrm>
            <a:custGeom>
              <a:avLst/>
              <a:gdLst>
                <a:gd name="T0" fmla="*/ 281 w 311"/>
                <a:gd name="T1" fmla="*/ 130 h 312"/>
                <a:gd name="T2" fmla="*/ 311 w 311"/>
                <a:gd name="T3" fmla="*/ 116 h 312"/>
                <a:gd name="T4" fmla="*/ 294 w 311"/>
                <a:gd name="T5" fmla="*/ 75 h 312"/>
                <a:gd name="T6" fmla="*/ 263 w 311"/>
                <a:gd name="T7" fmla="*/ 86 h 312"/>
                <a:gd name="T8" fmla="*/ 226 w 311"/>
                <a:gd name="T9" fmla="*/ 48 h 312"/>
                <a:gd name="T10" fmla="*/ 237 w 311"/>
                <a:gd name="T11" fmla="*/ 17 h 312"/>
                <a:gd name="T12" fmla="*/ 197 w 311"/>
                <a:gd name="T13" fmla="*/ 0 h 312"/>
                <a:gd name="T14" fmla="*/ 183 w 311"/>
                <a:gd name="T15" fmla="*/ 30 h 312"/>
                <a:gd name="T16" fmla="*/ 129 w 311"/>
                <a:gd name="T17" fmla="*/ 30 h 312"/>
                <a:gd name="T18" fmla="*/ 115 w 311"/>
                <a:gd name="T19" fmla="*/ 0 h 312"/>
                <a:gd name="T20" fmla="*/ 75 w 311"/>
                <a:gd name="T21" fmla="*/ 17 h 312"/>
                <a:gd name="T22" fmla="*/ 86 w 311"/>
                <a:gd name="T23" fmla="*/ 48 h 312"/>
                <a:gd name="T24" fmla="*/ 48 w 311"/>
                <a:gd name="T25" fmla="*/ 85 h 312"/>
                <a:gd name="T26" fmla="*/ 17 w 311"/>
                <a:gd name="T27" fmla="*/ 74 h 312"/>
                <a:gd name="T28" fmla="*/ 0 w 311"/>
                <a:gd name="T29" fmla="*/ 114 h 312"/>
                <a:gd name="T30" fmla="*/ 30 w 311"/>
                <a:gd name="T31" fmla="*/ 129 h 312"/>
                <a:gd name="T32" fmla="*/ 30 w 311"/>
                <a:gd name="T33" fmla="*/ 182 h 312"/>
                <a:gd name="T34" fmla="*/ 0 w 311"/>
                <a:gd name="T35" fmla="*/ 196 h 312"/>
                <a:gd name="T36" fmla="*/ 16 w 311"/>
                <a:gd name="T37" fmla="*/ 236 h 312"/>
                <a:gd name="T38" fmla="*/ 47 w 311"/>
                <a:gd name="T39" fmla="*/ 225 h 312"/>
                <a:gd name="T40" fmla="*/ 85 w 311"/>
                <a:gd name="T41" fmla="*/ 263 h 312"/>
                <a:gd name="T42" fmla="*/ 73 w 311"/>
                <a:gd name="T43" fmla="*/ 294 h 312"/>
                <a:gd name="T44" fmla="*/ 114 w 311"/>
                <a:gd name="T45" fmla="*/ 311 h 312"/>
                <a:gd name="T46" fmla="*/ 128 w 311"/>
                <a:gd name="T47" fmla="*/ 281 h 312"/>
                <a:gd name="T48" fmla="*/ 181 w 311"/>
                <a:gd name="T49" fmla="*/ 282 h 312"/>
                <a:gd name="T50" fmla="*/ 195 w 311"/>
                <a:gd name="T51" fmla="*/ 312 h 312"/>
                <a:gd name="T52" fmla="*/ 236 w 311"/>
                <a:gd name="T53" fmla="*/ 295 h 312"/>
                <a:gd name="T54" fmla="*/ 225 w 311"/>
                <a:gd name="T55" fmla="*/ 264 h 312"/>
                <a:gd name="T56" fmla="*/ 263 w 311"/>
                <a:gd name="T57" fmla="*/ 226 h 312"/>
                <a:gd name="T58" fmla="*/ 294 w 311"/>
                <a:gd name="T59" fmla="*/ 238 h 312"/>
                <a:gd name="T60" fmla="*/ 311 w 311"/>
                <a:gd name="T61" fmla="*/ 197 h 312"/>
                <a:gd name="T62" fmla="*/ 281 w 311"/>
                <a:gd name="T63" fmla="*/ 183 h 312"/>
                <a:gd name="T64" fmla="*/ 281 w 311"/>
                <a:gd name="T65" fmla="*/ 130 h 312"/>
                <a:gd name="T66" fmla="*/ 155 w 311"/>
                <a:gd name="T67" fmla="*/ 254 h 312"/>
                <a:gd name="T68" fmla="*/ 57 w 311"/>
                <a:gd name="T69" fmla="*/ 156 h 312"/>
                <a:gd name="T70" fmla="*/ 155 w 311"/>
                <a:gd name="T71" fmla="*/ 57 h 312"/>
                <a:gd name="T72" fmla="*/ 254 w 311"/>
                <a:gd name="T73" fmla="*/ 156 h 312"/>
                <a:gd name="T74" fmla="*/ 155 w 311"/>
                <a:gd name="T75" fmla="*/ 25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2">
                  <a:moveTo>
                    <a:pt x="281" y="130"/>
                  </a:moveTo>
                  <a:cubicBezTo>
                    <a:pt x="311" y="116"/>
                    <a:pt x="311" y="116"/>
                    <a:pt x="311" y="116"/>
                  </a:cubicBezTo>
                  <a:cubicBezTo>
                    <a:pt x="294" y="75"/>
                    <a:pt x="294" y="75"/>
                    <a:pt x="294" y="75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253" y="71"/>
                    <a:pt x="240" y="58"/>
                    <a:pt x="226" y="4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65" y="27"/>
                    <a:pt x="147" y="26"/>
                    <a:pt x="129" y="3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0" y="58"/>
                    <a:pt x="58" y="71"/>
                    <a:pt x="48" y="85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26" y="146"/>
                    <a:pt x="26" y="164"/>
                    <a:pt x="30" y="18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6" y="236"/>
                    <a:pt x="16" y="236"/>
                    <a:pt x="16" y="236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57" y="241"/>
                    <a:pt x="70" y="253"/>
                    <a:pt x="85" y="263"/>
                  </a:cubicBezTo>
                  <a:cubicBezTo>
                    <a:pt x="73" y="294"/>
                    <a:pt x="73" y="294"/>
                    <a:pt x="73" y="294"/>
                  </a:cubicBezTo>
                  <a:cubicBezTo>
                    <a:pt x="114" y="311"/>
                    <a:pt x="114" y="311"/>
                    <a:pt x="114" y="311"/>
                  </a:cubicBezTo>
                  <a:cubicBezTo>
                    <a:pt x="128" y="281"/>
                    <a:pt x="128" y="281"/>
                    <a:pt x="128" y="281"/>
                  </a:cubicBezTo>
                  <a:cubicBezTo>
                    <a:pt x="145" y="285"/>
                    <a:pt x="163" y="285"/>
                    <a:pt x="181" y="282"/>
                  </a:cubicBezTo>
                  <a:cubicBezTo>
                    <a:pt x="195" y="312"/>
                    <a:pt x="195" y="312"/>
                    <a:pt x="195" y="312"/>
                  </a:cubicBezTo>
                  <a:cubicBezTo>
                    <a:pt x="236" y="295"/>
                    <a:pt x="236" y="295"/>
                    <a:pt x="236" y="295"/>
                  </a:cubicBezTo>
                  <a:cubicBezTo>
                    <a:pt x="225" y="264"/>
                    <a:pt x="225" y="264"/>
                    <a:pt x="225" y="264"/>
                  </a:cubicBezTo>
                  <a:cubicBezTo>
                    <a:pt x="240" y="254"/>
                    <a:pt x="253" y="241"/>
                    <a:pt x="263" y="226"/>
                  </a:cubicBezTo>
                  <a:cubicBezTo>
                    <a:pt x="294" y="238"/>
                    <a:pt x="294" y="238"/>
                    <a:pt x="294" y="238"/>
                  </a:cubicBezTo>
                  <a:cubicBezTo>
                    <a:pt x="311" y="197"/>
                    <a:pt x="311" y="197"/>
                    <a:pt x="311" y="19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5" y="166"/>
                    <a:pt x="285" y="148"/>
                    <a:pt x="281" y="130"/>
                  </a:cubicBezTo>
                  <a:close/>
                  <a:moveTo>
                    <a:pt x="155" y="254"/>
                  </a:moveTo>
                  <a:cubicBezTo>
                    <a:pt x="101" y="254"/>
                    <a:pt x="57" y="210"/>
                    <a:pt x="57" y="156"/>
                  </a:cubicBezTo>
                  <a:cubicBezTo>
                    <a:pt x="57" y="101"/>
                    <a:pt x="101" y="57"/>
                    <a:pt x="155" y="57"/>
                  </a:cubicBezTo>
                  <a:cubicBezTo>
                    <a:pt x="210" y="57"/>
                    <a:pt x="254" y="101"/>
                    <a:pt x="254" y="156"/>
                  </a:cubicBezTo>
                  <a:cubicBezTo>
                    <a:pt x="254" y="210"/>
                    <a:pt x="210" y="254"/>
                    <a:pt x="155" y="2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52"/>
          <p:cNvGrpSpPr/>
          <p:nvPr/>
        </p:nvGrpSpPr>
        <p:grpSpPr>
          <a:xfrm>
            <a:off x="2290093" y="4541387"/>
            <a:ext cx="1530780" cy="1530780"/>
            <a:chOff x="932889" y="4425813"/>
            <a:chExt cx="1846729" cy="1846729"/>
          </a:xfrm>
        </p:grpSpPr>
        <p:sp>
          <p:nvSpPr>
            <p:cNvPr id="31" name="同心圆 30"/>
            <p:cNvSpPr/>
            <p:nvPr/>
          </p:nvSpPr>
          <p:spPr>
            <a:xfrm>
              <a:off x="932889" y="4425813"/>
              <a:ext cx="1846729" cy="1846729"/>
            </a:xfrm>
            <a:prstGeom prst="donut">
              <a:avLst>
                <a:gd name="adj" fmla="val 2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组合 49"/>
            <p:cNvGrpSpPr/>
            <p:nvPr/>
          </p:nvGrpSpPr>
          <p:grpSpPr>
            <a:xfrm>
              <a:off x="1443899" y="4998744"/>
              <a:ext cx="841836" cy="732669"/>
              <a:chOff x="1689145" y="4444499"/>
              <a:chExt cx="1248502" cy="1086589"/>
            </a:xfrm>
            <a:solidFill>
              <a:schemeClr val="bg1"/>
            </a:solidFill>
          </p:grpSpPr>
          <p:sp>
            <p:nvSpPr>
              <p:cNvPr id="51" name="Oval 131"/>
              <p:cNvSpPr>
                <a:spLocks noChangeArrowheads="1"/>
              </p:cNvSpPr>
              <p:nvPr/>
            </p:nvSpPr>
            <p:spPr bwMode="auto">
              <a:xfrm>
                <a:off x="2066868" y="4444499"/>
                <a:ext cx="527376" cy="38979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134"/>
              <p:cNvSpPr>
                <a:spLocks/>
              </p:cNvSpPr>
              <p:nvPr/>
            </p:nvSpPr>
            <p:spPr bwMode="auto">
              <a:xfrm>
                <a:off x="1689145" y="4945853"/>
                <a:ext cx="1248502" cy="58523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1700304" y="6236664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寻找您身边的国美员工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440869" y="6207166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拿到入场券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121801" y="6177669"/>
            <a:ext cx="2040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闭店仅限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小时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066162" y="2155170"/>
            <a:ext cx="2041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凭入场券入场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699736" y="1475681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全程闭店，专享优惠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9" name="图片 28" descr="2014032605493465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881284" y="1150375"/>
            <a:ext cx="4057649" cy="31414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17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95275"/>
            <a:ext cx="314325" cy="676275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466725" y="295275"/>
            <a:ext cx="3524249" cy="676275"/>
          </a:xfrm>
          <a:prstGeom prst="homePlate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2452" y="341024"/>
            <a:ext cx="3181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4.21</a:t>
            </a:r>
            <a:r>
              <a:rPr lang="zh-CN" altLang="en-US" sz="3200" b="1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日见</a:t>
            </a:r>
            <a:endParaRPr lang="en-US" altLang="zh-CN" sz="32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Documents and Settings\caiqun-qd\桌面\现场制作.jpg"/>
          <p:cNvPicPr>
            <a:picLocks noChangeAspect="1" noChangeArrowheads="1"/>
          </p:cNvPicPr>
          <p:nvPr/>
        </p:nvPicPr>
        <p:blipFill>
          <a:blip r:embed="rId2" cstate="print"/>
          <a:srcRect b="7118"/>
          <a:stretch>
            <a:fillRect/>
          </a:stretch>
        </p:blipFill>
        <p:spPr bwMode="auto">
          <a:xfrm>
            <a:off x="247525" y="1206085"/>
            <a:ext cx="2871865" cy="356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caiqun-qd\桌面\切西瓜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564" y="744182"/>
            <a:ext cx="3143250" cy="2810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http://e.hiphotos.baidu.com/bainuo/wh%3D470%2C285/sign=0f4378f911ce36d3a2518b340dc316b5/728da9773912b31be4a7490a8218367adbb4e1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0048" y="3163826"/>
            <a:ext cx="447675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 descr="IMG_79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7873" y="3236017"/>
            <a:ext cx="2342486" cy="3297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167713" y="5914095"/>
            <a:ext cx="457199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</a:rPr>
              <a:t>4</a:t>
            </a:r>
            <a:r>
              <a:rPr lang="zh-CN" altLang="en-US" b="1" dirty="0" smtClean="0">
                <a:solidFill>
                  <a:srgbClr val="C00000"/>
                </a:solidFill>
              </a:rPr>
              <a:t>月</a:t>
            </a:r>
            <a:r>
              <a:rPr lang="en-US" altLang="zh-CN" b="1" dirty="0" smtClean="0">
                <a:solidFill>
                  <a:srgbClr val="C00000"/>
                </a:solidFill>
              </a:rPr>
              <a:t>21</a:t>
            </a:r>
            <a:r>
              <a:rPr lang="zh-CN" altLang="en-US" b="1" dirty="0" smtClean="0">
                <a:solidFill>
                  <a:srgbClr val="C00000"/>
                </a:solidFill>
              </a:rPr>
              <a:t>日到店购物即可享受价值</a:t>
            </a:r>
            <a:r>
              <a:rPr lang="en-US" altLang="zh-CN" b="1" dirty="0" smtClean="0">
                <a:solidFill>
                  <a:srgbClr val="C00000"/>
                </a:solidFill>
              </a:rPr>
              <a:t>99</a:t>
            </a:r>
            <a:r>
              <a:rPr lang="zh-CN" altLang="en-US" b="1" dirty="0" smtClean="0">
                <a:solidFill>
                  <a:srgbClr val="C00000"/>
                </a:solidFill>
              </a:rPr>
              <a:t>元美甲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6075" y="1080989"/>
            <a:ext cx="489368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06643" y="2656729"/>
            <a:ext cx="5355717" cy="78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18457" y="4304351"/>
            <a:ext cx="5316430" cy="80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标题 1"/>
          <p:cNvSpPr txBox="1">
            <a:spLocks/>
          </p:cNvSpPr>
          <p:nvPr/>
        </p:nvSpPr>
        <p:spPr>
          <a:xfrm>
            <a:off x="355758" y="1113685"/>
            <a:ext cx="5283042" cy="524332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感恩家人</a:t>
            </a:r>
            <a:r>
              <a:rPr kumimoji="0" lang="en-US" altLang="zh-CN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kumimoji="0" lang="en-US" altLang="zh-CN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kumimoji="0" lang="zh-CN" altLang="en-US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感恩孩子</a:t>
            </a:r>
            <a:r>
              <a:rPr kumimoji="0" lang="en-US" altLang="zh-CN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kumimoji="0" lang="en-US" altLang="zh-CN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kumimoji="0" lang="zh-CN" altLang="en-US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感恩朋友</a:t>
            </a:r>
            <a:r>
              <a:rPr kumimoji="0" lang="en-US" altLang="zh-CN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kumimoji="0" lang="en-US" altLang="zh-CN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kumimoji="0" lang="zh-CN" altLang="en-US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感恩合作伙伴</a:t>
            </a:r>
            <a:r>
              <a:rPr kumimoji="0" lang="en-US" altLang="zh-CN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kumimoji="0" lang="en-US" altLang="zh-CN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kumimoji="0" lang="zh-CN" altLang="en-US" sz="40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感谢一路有你陪伴！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</a:b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/>
        </p:nvSpPr>
        <p:spPr>
          <a:xfrm>
            <a:off x="2861187" y="0"/>
            <a:ext cx="7226710" cy="973393"/>
          </a:xfrm>
          <a:custGeom>
            <a:avLst/>
            <a:gdLst>
              <a:gd name="connsiteX0" fmla="*/ 94974 w 2339788"/>
              <a:gd name="connsiteY0" fmla="*/ 0 h 1631576"/>
              <a:gd name="connsiteX1" fmla="*/ 2244814 w 2339788"/>
              <a:gd name="connsiteY1" fmla="*/ 0 h 1631576"/>
              <a:gd name="connsiteX2" fmla="*/ 2247852 w 2339788"/>
              <a:gd name="connsiteY2" fmla="*/ 6306 h 1631576"/>
              <a:gd name="connsiteX3" fmla="*/ 2339788 w 2339788"/>
              <a:gd name="connsiteY3" fmla="*/ 461682 h 1631576"/>
              <a:gd name="connsiteX4" fmla="*/ 1169894 w 2339788"/>
              <a:gd name="connsiteY4" fmla="*/ 1631576 h 1631576"/>
              <a:gd name="connsiteX5" fmla="*/ 0 w 2339788"/>
              <a:gd name="connsiteY5" fmla="*/ 461682 h 1631576"/>
              <a:gd name="connsiteX6" fmla="*/ 91936 w 2339788"/>
              <a:gd name="connsiteY6" fmla="*/ 6306 h 1631576"/>
              <a:gd name="connsiteX7" fmla="*/ 94974 w 2339788"/>
              <a:gd name="connsiteY7" fmla="*/ 0 h 163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9788" h="1631576">
                <a:moveTo>
                  <a:pt x="94974" y="0"/>
                </a:moveTo>
                <a:lnTo>
                  <a:pt x="2244814" y="0"/>
                </a:lnTo>
                <a:lnTo>
                  <a:pt x="2247852" y="6306"/>
                </a:lnTo>
                <a:cubicBezTo>
                  <a:pt x="2307052" y="146271"/>
                  <a:pt x="2339788" y="300153"/>
                  <a:pt x="2339788" y="461682"/>
                </a:cubicBezTo>
                <a:cubicBezTo>
                  <a:pt x="2339788" y="1107797"/>
                  <a:pt x="1816009" y="1631576"/>
                  <a:pt x="1169894" y="1631576"/>
                </a:cubicBezTo>
                <a:cubicBezTo>
                  <a:pt x="523779" y="1631576"/>
                  <a:pt x="0" y="1107797"/>
                  <a:pt x="0" y="461682"/>
                </a:cubicBezTo>
                <a:cubicBezTo>
                  <a:pt x="0" y="300153"/>
                  <a:pt x="32736" y="146271"/>
                  <a:pt x="91936" y="6306"/>
                </a:cubicBezTo>
                <a:lnTo>
                  <a:pt x="94974" y="0"/>
                </a:lnTo>
                <a:close/>
              </a:path>
            </a:pathLst>
          </a:cu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被信任是一种快乐</a:t>
            </a:r>
            <a:endParaRPr lang="zh-CN" altLang="en-US" sz="40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1075765" y="2483223"/>
            <a:ext cx="4312023" cy="815789"/>
          </a:xfrm>
          <a:prstGeom prst="roundRect">
            <a:avLst>
              <a:gd name="adj" fmla="val 50000"/>
            </a:avLst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279795" y="2567951"/>
            <a:ext cx="3903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   </a:t>
            </a:r>
            <a:r>
              <a:rPr lang="zh-CN" altLang="en-US" sz="3600" b="1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我们的成长</a:t>
            </a:r>
            <a:endParaRPr lang="en-US" altLang="zh-CN" sz="36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2369107" y="4392705"/>
            <a:ext cx="7453285" cy="815789"/>
          </a:xfrm>
          <a:prstGeom prst="roundRect">
            <a:avLst>
              <a:gd name="adj" fmla="val 50000"/>
            </a:avLst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500981" y="4477433"/>
            <a:ext cx="7070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   </a:t>
            </a:r>
            <a:r>
              <a:rPr lang="en-US" altLang="zh-CN" sz="3600" b="1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3600" b="1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21</a:t>
            </a:r>
            <a:r>
              <a:rPr lang="zh-CN" altLang="en-US" sz="3600" b="1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日国美和您有个约会</a:t>
            </a:r>
            <a:endParaRPr lang="en-US" altLang="zh-CN" sz="36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6696636" y="2483223"/>
            <a:ext cx="4312023" cy="815789"/>
          </a:xfrm>
          <a:prstGeom prst="roundRect">
            <a:avLst>
              <a:gd name="adj" fmla="val 50000"/>
            </a:avLst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844789" y="2567951"/>
            <a:ext cx="4015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   </a:t>
            </a:r>
            <a:r>
              <a:rPr lang="zh-CN" altLang="en-US" sz="3600" b="1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我们的誓言</a:t>
            </a:r>
            <a:endParaRPr lang="en-US" altLang="zh-CN" sz="36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2" name="Picture 1" descr="C:\Users\Administrator\AppData\Roaming\Tencent\Users\361534552\QQ\WinTemp\RichOle\VASE7]1F(UQNINXN4@A8P_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8235" y="212930"/>
            <a:ext cx="15001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0" y="6714565"/>
            <a:ext cx="12192000" cy="143435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80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 rot="5400000">
            <a:off x="0" y="0"/>
            <a:ext cx="3424516" cy="3424519"/>
          </a:xfrm>
          <a:custGeom>
            <a:avLst/>
            <a:gdLst>
              <a:gd name="connsiteX0" fmla="*/ 0 w 2339786"/>
              <a:gd name="connsiteY0" fmla="*/ 2339788 h 2339788"/>
              <a:gd name="connsiteX1" fmla="*/ 0 w 2339786"/>
              <a:gd name="connsiteY1" fmla="*/ 0 h 2339788"/>
              <a:gd name="connsiteX2" fmla="*/ 239228 w 2339786"/>
              <a:gd name="connsiteY2" fmla="*/ 12080 h 2339788"/>
              <a:gd name="connsiteX3" fmla="*/ 2339786 w 2339786"/>
              <a:gd name="connsiteY3" fmla="*/ 2339788 h 2339788"/>
              <a:gd name="connsiteX4" fmla="*/ 0 w 2339786"/>
              <a:gd name="connsiteY4" fmla="*/ 2339788 h 233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786" h="2339788">
                <a:moveTo>
                  <a:pt x="0" y="2339788"/>
                </a:moveTo>
                <a:lnTo>
                  <a:pt x="0" y="0"/>
                </a:lnTo>
                <a:lnTo>
                  <a:pt x="239228" y="12080"/>
                </a:lnTo>
                <a:cubicBezTo>
                  <a:pt x="1419080" y="131900"/>
                  <a:pt x="2339786" y="1128323"/>
                  <a:pt x="2339786" y="2339788"/>
                </a:cubicBezTo>
                <a:lnTo>
                  <a:pt x="0" y="2339788"/>
                </a:lnTo>
                <a:close/>
              </a:path>
            </a:pathLst>
          </a:cu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4244" y="205299"/>
            <a:ext cx="1678665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6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16600" dirty="0">
              <a:solidFill>
                <a:prstClr val="black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87155" y="2852177"/>
            <a:ext cx="73611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B8242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我们的成长</a:t>
            </a:r>
            <a:endParaRPr lang="en-US" altLang="zh-CN" sz="8000" b="1" dirty="0">
              <a:solidFill>
                <a:srgbClr val="B82428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 rot="16200000">
            <a:off x="11609297" y="6275298"/>
            <a:ext cx="582701" cy="582702"/>
          </a:xfrm>
          <a:custGeom>
            <a:avLst/>
            <a:gdLst>
              <a:gd name="connsiteX0" fmla="*/ 0 w 2339786"/>
              <a:gd name="connsiteY0" fmla="*/ 2339788 h 2339788"/>
              <a:gd name="connsiteX1" fmla="*/ 0 w 2339786"/>
              <a:gd name="connsiteY1" fmla="*/ 0 h 2339788"/>
              <a:gd name="connsiteX2" fmla="*/ 239228 w 2339786"/>
              <a:gd name="connsiteY2" fmla="*/ 12080 h 2339788"/>
              <a:gd name="connsiteX3" fmla="*/ 2339786 w 2339786"/>
              <a:gd name="connsiteY3" fmla="*/ 2339788 h 2339788"/>
              <a:gd name="connsiteX4" fmla="*/ 0 w 2339786"/>
              <a:gd name="connsiteY4" fmla="*/ 2339788 h 233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786" h="2339788">
                <a:moveTo>
                  <a:pt x="0" y="2339788"/>
                </a:moveTo>
                <a:lnTo>
                  <a:pt x="0" y="0"/>
                </a:lnTo>
                <a:lnTo>
                  <a:pt x="239228" y="12080"/>
                </a:lnTo>
                <a:cubicBezTo>
                  <a:pt x="1419080" y="131900"/>
                  <a:pt x="2339786" y="1128323"/>
                  <a:pt x="2339786" y="2339788"/>
                </a:cubicBezTo>
                <a:lnTo>
                  <a:pt x="0" y="2339788"/>
                </a:lnTo>
                <a:close/>
              </a:path>
            </a:pathLst>
          </a:cu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6" name="直接连接符 47"/>
          <p:cNvCxnSpPr>
            <a:cxnSpLocks noChangeShapeType="1"/>
          </p:cNvCxnSpPr>
          <p:nvPr/>
        </p:nvCxnSpPr>
        <p:spPr bwMode="auto">
          <a:xfrm>
            <a:off x="8507413" y="765175"/>
            <a:ext cx="3696331" cy="1588"/>
          </a:xfrm>
          <a:prstGeom prst="line">
            <a:avLst/>
          </a:prstGeom>
          <a:noFill/>
          <a:ln w="76200" cmpd="thinThick">
            <a:solidFill>
              <a:srgbClr val="FA061D"/>
            </a:solidFill>
            <a:round/>
            <a:headEnd/>
            <a:tailEnd/>
          </a:ln>
        </p:spPr>
      </p:cxnSp>
      <p:pic>
        <p:nvPicPr>
          <p:cNvPr id="7" name="图片 6" descr="E:\国美新品牌\信 吕总文件\信左右加点版1130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68189" y="309716"/>
            <a:ext cx="3322250" cy="34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6714565"/>
            <a:ext cx="12192000" cy="143435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6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95275"/>
            <a:ext cx="314325" cy="676275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466725" y="295275"/>
            <a:ext cx="3524249" cy="676275"/>
          </a:xfrm>
          <a:prstGeom prst="homePlate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2452" y="341024"/>
            <a:ext cx="3181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回首往日</a:t>
            </a:r>
            <a:endParaRPr lang="en-US" altLang="zh-CN" sz="32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0" y="6714565"/>
            <a:ext cx="12192000" cy="143435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5"/>
          <p:cNvGrpSpPr/>
          <p:nvPr/>
        </p:nvGrpSpPr>
        <p:grpSpPr>
          <a:xfrm>
            <a:off x="671513" y="3948780"/>
            <a:ext cx="10972800" cy="2198211"/>
            <a:chOff x="1669401" y="2581383"/>
            <a:chExt cx="8462132" cy="2198211"/>
          </a:xfrm>
        </p:grpSpPr>
        <p:sp>
          <p:nvSpPr>
            <p:cNvPr id="7" name="任意多边形 6"/>
            <p:cNvSpPr/>
            <p:nvPr/>
          </p:nvSpPr>
          <p:spPr>
            <a:xfrm>
              <a:off x="1669401" y="3542708"/>
              <a:ext cx="8462132" cy="654985"/>
            </a:xfrm>
            <a:custGeom>
              <a:avLst/>
              <a:gdLst>
                <a:gd name="connsiteX0" fmla="*/ 0 w 2924270"/>
                <a:gd name="connsiteY0" fmla="*/ 9053 h 226344"/>
                <a:gd name="connsiteX1" fmla="*/ 497941 w 2924270"/>
                <a:gd name="connsiteY1" fmla="*/ 217283 h 226344"/>
                <a:gd name="connsiteX2" fmla="*/ 968721 w 2924270"/>
                <a:gd name="connsiteY2" fmla="*/ 9053 h 226344"/>
                <a:gd name="connsiteX3" fmla="*/ 1448555 w 2924270"/>
                <a:gd name="connsiteY3" fmla="*/ 226337 h 226344"/>
                <a:gd name="connsiteX4" fmla="*/ 1937442 w 2924270"/>
                <a:gd name="connsiteY4" fmla="*/ 0 h 226344"/>
                <a:gd name="connsiteX5" fmla="*/ 2426329 w 2924270"/>
                <a:gd name="connsiteY5" fmla="*/ 226337 h 226344"/>
                <a:gd name="connsiteX6" fmla="*/ 2924270 w 2924270"/>
                <a:gd name="connsiteY6" fmla="*/ 0 h 22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4270" h="226344">
                  <a:moveTo>
                    <a:pt x="0" y="9053"/>
                  </a:moveTo>
                  <a:cubicBezTo>
                    <a:pt x="168244" y="113168"/>
                    <a:pt x="336488" y="217283"/>
                    <a:pt x="497941" y="217283"/>
                  </a:cubicBezTo>
                  <a:cubicBezTo>
                    <a:pt x="659394" y="217283"/>
                    <a:pt x="810285" y="7544"/>
                    <a:pt x="968721" y="9053"/>
                  </a:cubicBezTo>
                  <a:cubicBezTo>
                    <a:pt x="1127157" y="10562"/>
                    <a:pt x="1287102" y="227846"/>
                    <a:pt x="1448555" y="226337"/>
                  </a:cubicBezTo>
                  <a:cubicBezTo>
                    <a:pt x="1610008" y="224828"/>
                    <a:pt x="1774480" y="0"/>
                    <a:pt x="1937442" y="0"/>
                  </a:cubicBezTo>
                  <a:cubicBezTo>
                    <a:pt x="2100404" y="0"/>
                    <a:pt x="2261858" y="226337"/>
                    <a:pt x="2426329" y="226337"/>
                  </a:cubicBezTo>
                  <a:cubicBezTo>
                    <a:pt x="2590800" y="226337"/>
                    <a:pt x="2757535" y="113168"/>
                    <a:pt x="2924270" y="0"/>
                  </a:cubicBezTo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446318" y="2581383"/>
              <a:ext cx="1153879" cy="11538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337144" y="2581383"/>
              <a:ext cx="1153879" cy="11538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227969" y="2581383"/>
              <a:ext cx="1153879" cy="115387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541784" y="2905780"/>
              <a:ext cx="9122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2001</a:t>
              </a:r>
              <a:endParaRPr lang="zh-CN" altLang="en-US" sz="22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004014" y="4348707"/>
              <a:ext cx="9122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207</a:t>
              </a:r>
              <a:endParaRPr lang="zh-CN" altLang="en-US" sz="22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794764" y="4312174"/>
              <a:ext cx="9122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2013</a:t>
              </a:r>
              <a:endParaRPr lang="zh-CN" altLang="en-US" sz="22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387357" y="2905007"/>
              <a:ext cx="9122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2014</a:t>
              </a:r>
              <a:endParaRPr lang="zh-CN" altLang="en-US" sz="22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457947" y="2904205"/>
              <a:ext cx="9122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2009</a:t>
              </a:r>
              <a:endParaRPr lang="zh-CN" altLang="en-US" sz="22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21"/>
          <p:cNvGrpSpPr/>
          <p:nvPr/>
        </p:nvGrpSpPr>
        <p:grpSpPr>
          <a:xfrm>
            <a:off x="828674" y="1542212"/>
            <a:ext cx="3457575" cy="1722299"/>
            <a:chOff x="6649524" y="1630632"/>
            <a:chExt cx="3050702" cy="1722299"/>
          </a:xfrm>
        </p:grpSpPr>
        <p:sp>
          <p:nvSpPr>
            <p:cNvPr id="23" name="矩形 22"/>
            <p:cNvSpPr/>
            <p:nvPr/>
          </p:nvSpPr>
          <p:spPr>
            <a:xfrm>
              <a:off x="6649524" y="2029492"/>
              <a:ext cx="305070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2001.9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月，青岛国美电器有限公司成立，凭借其五“最”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---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入青最早、价格最低、服务最好、销量最高、连锁最强的优势，正式进入青岛消费者的视线。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649526" y="1630632"/>
              <a:ext cx="204094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青岛国美电器 </a:t>
              </a:r>
              <a:r>
                <a:rPr lang="zh-CN" altLang="en-US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成立</a:t>
              </a:r>
              <a:endPara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24"/>
          <p:cNvGrpSpPr/>
          <p:nvPr/>
        </p:nvGrpSpPr>
        <p:grpSpPr>
          <a:xfrm>
            <a:off x="4471988" y="1509299"/>
            <a:ext cx="3543300" cy="1722299"/>
            <a:chOff x="6649524" y="1630632"/>
            <a:chExt cx="3030086" cy="1722299"/>
          </a:xfrm>
        </p:grpSpPr>
        <p:sp>
          <p:nvSpPr>
            <p:cNvPr id="26" name="矩形 25"/>
            <p:cNvSpPr/>
            <p:nvPr/>
          </p:nvSpPr>
          <p:spPr>
            <a:xfrm>
              <a:off x="6649524" y="2029492"/>
              <a:ext cx="303008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2009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年，青岛国美东踞岛城、西征潍坊、北进烟威、南取日照，直击鲁中，开疆扩土，抢占市场份额。以全新的新模式家电卖场给岛城消费者带来全新的购物体验。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649526" y="1630632"/>
              <a:ext cx="23484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青岛国美电器  </a:t>
              </a:r>
              <a:r>
                <a:rPr lang="en-US" altLang="zh-CN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15</a:t>
              </a:r>
              <a:r>
                <a:rPr lang="zh-CN" altLang="en-US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zh-CN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里程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27"/>
          <p:cNvGrpSpPr/>
          <p:nvPr/>
        </p:nvGrpSpPr>
        <p:grpSpPr>
          <a:xfrm>
            <a:off x="8158163" y="1429041"/>
            <a:ext cx="3429000" cy="1921908"/>
            <a:chOff x="6649524" y="1630632"/>
            <a:chExt cx="3216894" cy="1921908"/>
          </a:xfrm>
        </p:grpSpPr>
        <p:sp>
          <p:nvSpPr>
            <p:cNvPr id="29" name="矩形 28"/>
            <p:cNvSpPr/>
            <p:nvPr/>
          </p:nvSpPr>
          <p:spPr>
            <a:xfrm>
              <a:off x="6649524" y="2075212"/>
              <a:ext cx="321689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2014</a:t>
              </a:r>
              <a:r>
                <a:rPr lang="zh-CN" alt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12</a:t>
              </a:r>
              <a:r>
                <a:rPr lang="zh-CN" alt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月</a:t>
              </a:r>
              <a:r>
                <a:rPr lang="en-US" altLang="zh-CN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31</a:t>
              </a:r>
              <a:r>
                <a:rPr lang="zh-CN" alt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日，随着国美胶州店的盛大开业，青岛国美的门店队伍已经扩充至</a:t>
              </a:r>
              <a:r>
                <a:rPr lang="en-US" altLang="zh-CN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36</a:t>
              </a:r>
              <a:r>
                <a:rPr lang="zh-CN" alt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家门店，青岛的市场份额也不断得以提升。在东部商圈、台东商圈、李沧商圈岛城的三大核心商圈完成双旗舰店战略布局。</a:t>
              </a:r>
              <a:endPara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649526" y="1630632"/>
              <a:ext cx="310533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青岛国美电器  </a:t>
              </a:r>
              <a:r>
                <a:rPr lang="en-US" altLang="zh-CN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36</a:t>
              </a:r>
              <a:r>
                <a:rPr lang="zh-CN" altLang="en-US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店</a:t>
              </a:r>
              <a:r>
                <a:rPr lang="en-US" altLang="zh-CN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汇聚一堂</a:t>
              </a:r>
              <a:endPara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34" name="图片 33" descr="20121228_9A117634923069859258055.jpg.png"/>
          <p:cNvPicPr>
            <a:picLocks noChangeAspect="1"/>
          </p:cNvPicPr>
          <p:nvPr/>
        </p:nvPicPr>
        <p:blipFill>
          <a:blip r:embed="rId2" cstate="email"/>
          <a:srcRect t="28706" r="75359" b="44471"/>
          <a:stretch>
            <a:fillRect/>
          </a:stretch>
        </p:blipFill>
        <p:spPr>
          <a:xfrm>
            <a:off x="1718418" y="5230177"/>
            <a:ext cx="1235284" cy="762000"/>
          </a:xfrm>
          <a:prstGeom prst="rect">
            <a:avLst/>
          </a:prstGeom>
        </p:spPr>
      </p:pic>
      <p:pic>
        <p:nvPicPr>
          <p:cNvPr id="37" name="图片 36" descr="20121228_9A117634923069859258055.jpg.png"/>
          <p:cNvPicPr>
            <a:picLocks noChangeAspect="1"/>
          </p:cNvPicPr>
          <p:nvPr/>
        </p:nvPicPr>
        <p:blipFill>
          <a:blip r:embed="rId2" cstate="email"/>
          <a:srcRect l="51308" t="27765" r="25759" b="41177"/>
          <a:stretch>
            <a:fillRect/>
          </a:stretch>
        </p:blipFill>
        <p:spPr>
          <a:xfrm>
            <a:off x="5576973" y="5159693"/>
            <a:ext cx="1191491" cy="914400"/>
          </a:xfrm>
          <a:prstGeom prst="rect">
            <a:avLst/>
          </a:prstGeom>
        </p:spPr>
      </p:pic>
      <p:pic>
        <p:nvPicPr>
          <p:cNvPr id="35" name="图片 34" descr="20121228_9A117634923069859258055.jpg.png"/>
          <p:cNvPicPr>
            <a:picLocks noChangeAspect="1"/>
          </p:cNvPicPr>
          <p:nvPr/>
        </p:nvPicPr>
        <p:blipFill>
          <a:blip r:embed="rId2" cstate="email"/>
          <a:srcRect l="77467" t="27490" r="2800" b="36471"/>
          <a:stretch>
            <a:fillRect/>
          </a:stretch>
        </p:blipFill>
        <p:spPr>
          <a:xfrm>
            <a:off x="9454975" y="5125070"/>
            <a:ext cx="960612" cy="994141"/>
          </a:xfrm>
          <a:prstGeom prst="rect">
            <a:avLst/>
          </a:prstGeom>
        </p:spPr>
      </p:pic>
      <p:cxnSp>
        <p:nvCxnSpPr>
          <p:cNvPr id="39" name="直接连接符 47"/>
          <p:cNvCxnSpPr>
            <a:cxnSpLocks noChangeShapeType="1"/>
          </p:cNvCxnSpPr>
          <p:nvPr/>
        </p:nvCxnSpPr>
        <p:spPr bwMode="auto">
          <a:xfrm>
            <a:off x="8536909" y="602942"/>
            <a:ext cx="3500437" cy="0"/>
          </a:xfrm>
          <a:prstGeom prst="line">
            <a:avLst/>
          </a:prstGeom>
          <a:noFill/>
          <a:ln w="76200" cmpd="thinThick">
            <a:solidFill>
              <a:srgbClr val="FA061D"/>
            </a:solidFill>
            <a:round/>
            <a:headEnd/>
            <a:tailEnd/>
          </a:ln>
        </p:spPr>
      </p:cxnSp>
      <p:pic>
        <p:nvPicPr>
          <p:cNvPr id="41" name="图片 40" descr="E:\国美新品牌\信 吕总文件\信左右加点版1130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97685" y="189961"/>
            <a:ext cx="3146181" cy="30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64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384" y="1394574"/>
            <a:ext cx="6289705" cy="485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0" y="295275"/>
            <a:ext cx="314325" cy="676275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466725" y="295275"/>
            <a:ext cx="3524249" cy="676275"/>
          </a:xfrm>
          <a:prstGeom prst="homePlate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2452" y="341024"/>
            <a:ext cx="3181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今日的青岛国美</a:t>
            </a:r>
            <a:endParaRPr lang="en-US" altLang="zh-CN" sz="32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2" name="直接连接符 47"/>
          <p:cNvCxnSpPr>
            <a:cxnSpLocks noChangeShapeType="1"/>
          </p:cNvCxnSpPr>
          <p:nvPr/>
        </p:nvCxnSpPr>
        <p:spPr bwMode="auto">
          <a:xfrm>
            <a:off x="8536909" y="602942"/>
            <a:ext cx="3500437" cy="0"/>
          </a:xfrm>
          <a:prstGeom prst="line">
            <a:avLst/>
          </a:prstGeom>
          <a:noFill/>
          <a:ln w="76200" cmpd="thinThick">
            <a:solidFill>
              <a:srgbClr val="FA061D"/>
            </a:solidFill>
            <a:round/>
            <a:headEnd/>
            <a:tailEnd/>
          </a:ln>
        </p:spPr>
      </p:cxnSp>
      <p:pic>
        <p:nvPicPr>
          <p:cNvPr id="13" name="图片 12" descr="E:\国美新品牌\信 吕总文件\信左右加点版1130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97685" y="189961"/>
            <a:ext cx="3146181" cy="30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logo0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6872" y="3272016"/>
            <a:ext cx="28803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logo0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38872" y="2677656"/>
            <a:ext cx="28803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logo0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24672" y="2250936"/>
            <a:ext cx="28803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logo0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82712" y="3317736"/>
            <a:ext cx="28803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 descr="logo0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74992" y="3653016"/>
            <a:ext cx="28803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 descr="logo0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58712" y="3851136"/>
            <a:ext cx="28803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 descr="logo0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67272" y="4689336"/>
            <a:ext cx="28803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 descr="logo0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2592" y="5009376"/>
            <a:ext cx="28803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 descr="logo0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55992" y="4262616"/>
            <a:ext cx="28803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 descr="logo0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69352" y="4034016"/>
            <a:ext cx="28803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0" y="6714565"/>
            <a:ext cx="12192000" cy="143435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70955" y="1150375"/>
            <a:ext cx="430652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青岛国美所辖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36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家门店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覆盖胶东半岛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个地市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市场占比达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30%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服务顾客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700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万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发展会员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120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万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9364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14398" y="679428"/>
          <a:ext cx="10399364" cy="2913183"/>
        </p:xfrm>
        <a:graphic>
          <a:graphicData uri="http://schemas.openxmlformats.org/drawingml/2006/table">
            <a:tbl>
              <a:tblPr/>
              <a:tblGrid>
                <a:gridCol w="1309309"/>
                <a:gridCol w="1454553"/>
                <a:gridCol w="986730"/>
                <a:gridCol w="1487837"/>
                <a:gridCol w="2588217"/>
                <a:gridCol w="2572718"/>
              </a:tblGrid>
              <a:tr h="27917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地区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门店名称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姓名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直拨电话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移动电话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门店地址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市北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青岛四方商城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黄艳龙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0532-83768173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15092298288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四方区杭州路</a:t>
                      </a: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26</a:t>
                      </a:r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青岛台东商城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候广林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0532-83837843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17006383369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威海路</a:t>
                      </a: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青岛中心旗舰店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王淑红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0532-83611023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18678900998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青岛市市北区台东一路</a:t>
                      </a: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37</a:t>
                      </a:r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市南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青岛香港中路店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牟  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0532-85817173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13375429960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青岛市南京路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李沧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青岛李沧商城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王洪波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0532-87615157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17006387899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李沧区向阳路</a:t>
                      </a: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50</a:t>
                      </a:r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青岛李沧书院商城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武国伟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0532-87630512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15318777266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青岛市李沧区书院路</a:t>
                      </a: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59</a:t>
                      </a:r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青岛李沧广场店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刘永波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0532-68698078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13336396281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李沧区向阳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路</a:t>
                      </a: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96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0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崂山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青岛崂山商城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李海建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0532-83957806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17006381008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青岛市崂山区仙霞岭路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17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0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黄岛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青岛黄岛香江路店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王  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0532-86864815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15092268626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青岛市开发区香江路</a:t>
                      </a: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67</a:t>
                      </a:r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0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即墨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青岛即墨商城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程明月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0532-88537557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18678967998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即墨市鹤山路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599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14400" y="3613067"/>
          <a:ext cx="10385119" cy="2859815"/>
        </p:xfrm>
        <a:graphic>
          <a:graphicData uri="http://schemas.openxmlformats.org/drawingml/2006/table">
            <a:tbl>
              <a:tblPr/>
              <a:tblGrid>
                <a:gridCol w="1301858"/>
                <a:gridCol w="1470490"/>
                <a:gridCol w="1000536"/>
                <a:gridCol w="1457303"/>
                <a:gridCol w="2577466"/>
                <a:gridCol w="2577466"/>
              </a:tblGrid>
              <a:tr h="2669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烟台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烟台商城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由新梅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0535-6293251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13688688091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烟台市南大街</a:t>
                      </a: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166</a:t>
                      </a:r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烟台南大街店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田兴虎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0535-6680111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18663866233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烟台市芝罘区南大街</a:t>
                      </a: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214</a:t>
                      </a:r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1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威海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威海市侨乡店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李佳蔚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0631-5336907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13863128869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威海市海滨北路</a:t>
                      </a: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128</a:t>
                      </a:r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威海市环翠店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李阳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0631-5279118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15662340077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威海市和平路</a:t>
                      </a: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威海新威路店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王玲燕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0631-5197052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18963119807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威海市新威路</a:t>
                      </a: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52</a:t>
                      </a:r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4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潍坊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诸城商城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陈瑜成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0536-6176676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18053228238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诸城市广场路</a:t>
                      </a: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32</a:t>
                      </a:r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潍坊胜利店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张瑞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0536-8396375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15762597700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潍坊市胜利西街</a:t>
                      </a: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</a:t>
                      </a:r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潍坊新华路店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李  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0536-8237101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18660692006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潍坊市奎文区新华路</a:t>
                      </a: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4988</a:t>
                      </a:r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青州商城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马雅梅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0536-3866887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13583662678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青州市尧王山路</a:t>
                      </a: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118</a:t>
                      </a:r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寿光商城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吕源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0536-5280076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13573603504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潍坊市寿光市新兴路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96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号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0" y="61992"/>
            <a:ext cx="314325" cy="495946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466724" y="61992"/>
            <a:ext cx="6259539" cy="495946"/>
          </a:xfrm>
          <a:prstGeom prst="homePlate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青岛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、烟台、威海、潍坊部分门店地址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95275"/>
            <a:ext cx="314325" cy="676275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466725" y="295275"/>
            <a:ext cx="3524249" cy="676275"/>
          </a:xfrm>
          <a:prstGeom prst="homePlate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2452" y="341024"/>
            <a:ext cx="3181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今日的青岛国美</a:t>
            </a:r>
            <a:endParaRPr lang="en-US" altLang="zh-CN" sz="32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475" y="3257106"/>
            <a:ext cx="465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国美团队取得的荣誉</a:t>
            </a:r>
            <a:endParaRPr lang="zh-CN" altLang="en-US" sz="5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cxnSp>
        <p:nvCxnSpPr>
          <p:cNvPr id="10" name="直接连接符 47"/>
          <p:cNvCxnSpPr>
            <a:cxnSpLocks noChangeShapeType="1"/>
          </p:cNvCxnSpPr>
          <p:nvPr/>
        </p:nvCxnSpPr>
        <p:spPr bwMode="auto">
          <a:xfrm>
            <a:off x="8536909" y="602942"/>
            <a:ext cx="3500437" cy="0"/>
          </a:xfrm>
          <a:prstGeom prst="line">
            <a:avLst/>
          </a:prstGeom>
          <a:noFill/>
          <a:ln w="76200" cmpd="thinThick">
            <a:solidFill>
              <a:srgbClr val="FA061D"/>
            </a:solidFill>
            <a:round/>
            <a:headEnd/>
            <a:tailEnd/>
          </a:ln>
        </p:spPr>
      </p:cxnSp>
      <p:pic>
        <p:nvPicPr>
          <p:cNvPr id="11" name="图片 10" descr="E:\国美新品牌\信 吕总文件\信左右加点版1130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97685" y="189961"/>
            <a:ext cx="3146181" cy="30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0" y="6714565"/>
            <a:ext cx="12192000" cy="143435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966" y="4014061"/>
            <a:ext cx="3037668" cy="238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5384" y="2975675"/>
            <a:ext cx="4030155" cy="353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990" y="4029559"/>
            <a:ext cx="3290887" cy="239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98253" y="777933"/>
            <a:ext cx="936522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2014</a:t>
            </a:r>
            <a:r>
              <a:rPr lang="zh-CN" altLang="en-US" sz="5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年</a:t>
            </a:r>
            <a:endParaRPr lang="en-US" altLang="zh-CN" sz="5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algn="ctr"/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全年销售额超过</a:t>
            </a:r>
            <a:r>
              <a:rPr lang="en-US" altLang="zh-CN" sz="5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26</a:t>
            </a:r>
            <a:r>
              <a:rPr lang="zh-CN" altLang="en-US" sz="5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亿</a:t>
            </a:r>
            <a:endParaRPr lang="en-US" altLang="zh-CN" sz="5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algn="ctr">
              <a:lnSpc>
                <a:spcPct val="150000"/>
              </a:lnSpc>
            </a:pPr>
            <a:endParaRPr lang="zh-CN" altLang="en-US" sz="5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4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 rot="5400000">
            <a:off x="0" y="0"/>
            <a:ext cx="3424516" cy="3424519"/>
          </a:xfrm>
          <a:custGeom>
            <a:avLst/>
            <a:gdLst>
              <a:gd name="connsiteX0" fmla="*/ 0 w 2339786"/>
              <a:gd name="connsiteY0" fmla="*/ 2339788 h 2339788"/>
              <a:gd name="connsiteX1" fmla="*/ 0 w 2339786"/>
              <a:gd name="connsiteY1" fmla="*/ 0 h 2339788"/>
              <a:gd name="connsiteX2" fmla="*/ 239228 w 2339786"/>
              <a:gd name="connsiteY2" fmla="*/ 12080 h 2339788"/>
              <a:gd name="connsiteX3" fmla="*/ 2339786 w 2339786"/>
              <a:gd name="connsiteY3" fmla="*/ 2339788 h 2339788"/>
              <a:gd name="connsiteX4" fmla="*/ 0 w 2339786"/>
              <a:gd name="connsiteY4" fmla="*/ 2339788 h 233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786" h="2339788">
                <a:moveTo>
                  <a:pt x="0" y="2339788"/>
                </a:moveTo>
                <a:lnTo>
                  <a:pt x="0" y="0"/>
                </a:lnTo>
                <a:lnTo>
                  <a:pt x="239228" y="12080"/>
                </a:lnTo>
                <a:cubicBezTo>
                  <a:pt x="1419080" y="131900"/>
                  <a:pt x="2339786" y="1128323"/>
                  <a:pt x="2339786" y="2339788"/>
                </a:cubicBezTo>
                <a:lnTo>
                  <a:pt x="0" y="2339788"/>
                </a:lnTo>
                <a:close/>
              </a:path>
            </a:pathLst>
          </a:cu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9774" y="133581"/>
            <a:ext cx="21178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6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16600" dirty="0">
              <a:solidFill>
                <a:prstClr val="black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87155" y="2852177"/>
            <a:ext cx="73611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B8242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我们的誓言</a:t>
            </a:r>
            <a:endParaRPr lang="en-US" altLang="zh-CN" sz="8000" b="1" dirty="0">
              <a:solidFill>
                <a:srgbClr val="B82428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 rot="16200000">
            <a:off x="11609297" y="6275298"/>
            <a:ext cx="582701" cy="582702"/>
          </a:xfrm>
          <a:custGeom>
            <a:avLst/>
            <a:gdLst>
              <a:gd name="connsiteX0" fmla="*/ 0 w 2339786"/>
              <a:gd name="connsiteY0" fmla="*/ 2339788 h 2339788"/>
              <a:gd name="connsiteX1" fmla="*/ 0 w 2339786"/>
              <a:gd name="connsiteY1" fmla="*/ 0 h 2339788"/>
              <a:gd name="connsiteX2" fmla="*/ 239228 w 2339786"/>
              <a:gd name="connsiteY2" fmla="*/ 12080 h 2339788"/>
              <a:gd name="connsiteX3" fmla="*/ 2339786 w 2339786"/>
              <a:gd name="connsiteY3" fmla="*/ 2339788 h 2339788"/>
              <a:gd name="connsiteX4" fmla="*/ 0 w 2339786"/>
              <a:gd name="connsiteY4" fmla="*/ 2339788 h 233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786" h="2339788">
                <a:moveTo>
                  <a:pt x="0" y="2339788"/>
                </a:moveTo>
                <a:lnTo>
                  <a:pt x="0" y="0"/>
                </a:lnTo>
                <a:lnTo>
                  <a:pt x="239228" y="12080"/>
                </a:lnTo>
                <a:cubicBezTo>
                  <a:pt x="1419080" y="131900"/>
                  <a:pt x="2339786" y="1128323"/>
                  <a:pt x="2339786" y="2339788"/>
                </a:cubicBezTo>
                <a:lnTo>
                  <a:pt x="0" y="2339788"/>
                </a:lnTo>
                <a:close/>
              </a:path>
            </a:pathLst>
          </a:cu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6" name="直接连接符 47"/>
          <p:cNvCxnSpPr>
            <a:cxnSpLocks noChangeShapeType="1"/>
          </p:cNvCxnSpPr>
          <p:nvPr/>
        </p:nvCxnSpPr>
        <p:spPr bwMode="auto">
          <a:xfrm>
            <a:off x="8536909" y="602942"/>
            <a:ext cx="3500437" cy="0"/>
          </a:xfrm>
          <a:prstGeom prst="line">
            <a:avLst/>
          </a:prstGeom>
          <a:noFill/>
          <a:ln w="76200" cmpd="thinThick">
            <a:solidFill>
              <a:srgbClr val="FA061D"/>
            </a:solidFill>
            <a:round/>
            <a:headEnd/>
            <a:tailEnd/>
          </a:ln>
        </p:spPr>
      </p:cxnSp>
      <p:pic>
        <p:nvPicPr>
          <p:cNvPr id="7" name="图片 6" descr="E:\国美新品牌\信 吕总文件\信左右加点版1130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97685" y="189961"/>
            <a:ext cx="3146181" cy="30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060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95275"/>
            <a:ext cx="314325" cy="676275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466725" y="295275"/>
            <a:ext cx="3524249" cy="676275"/>
          </a:xfrm>
          <a:prstGeom prst="homePlate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2452" y="341024"/>
            <a:ext cx="3181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我们的誓言</a:t>
            </a:r>
            <a:endParaRPr lang="en-US" altLang="zh-CN" sz="32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811155" y="2418706"/>
            <a:ext cx="10191139" cy="41737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2015</a:t>
            </a: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年青岛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国美 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“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员工内购会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给员工一份福利</a:t>
            </a:r>
            <a:endParaRPr lang="en-US" altLang="zh-CN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给亲友一个特权</a:t>
            </a:r>
            <a:endParaRPr lang="en-US" altLang="zh-CN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所有活动价格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承诺</a:t>
            </a: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年内最低价</a:t>
            </a:r>
            <a:endParaRPr lang="en-US" altLang="zh-CN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把最优惠的价格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只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分享给自己人</a:t>
            </a:r>
            <a:endParaRPr kumimoji="0" lang="en-US" altLang="zh-CN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cxnSp>
        <p:nvCxnSpPr>
          <p:cNvPr id="6" name="直接连接符 47"/>
          <p:cNvCxnSpPr>
            <a:cxnSpLocks noChangeShapeType="1"/>
          </p:cNvCxnSpPr>
          <p:nvPr/>
        </p:nvCxnSpPr>
        <p:spPr bwMode="auto">
          <a:xfrm>
            <a:off x="8536909" y="602942"/>
            <a:ext cx="3500437" cy="0"/>
          </a:xfrm>
          <a:prstGeom prst="line">
            <a:avLst/>
          </a:prstGeom>
          <a:noFill/>
          <a:ln w="76200" cmpd="thinThick">
            <a:solidFill>
              <a:srgbClr val="FA061D"/>
            </a:solidFill>
            <a:round/>
            <a:headEnd/>
            <a:tailEnd/>
          </a:ln>
        </p:spPr>
      </p:cxnSp>
      <p:pic>
        <p:nvPicPr>
          <p:cNvPr id="9" name="图片 8" descr="E:\国美新品牌\信 吕总文件\信左右加点版1130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97685" y="189961"/>
            <a:ext cx="3146181" cy="30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6714565"/>
            <a:ext cx="12192000" cy="143435"/>
          </a:xfrm>
          <a:prstGeom prst="rect">
            <a:avLst/>
          </a:prstGeom>
          <a:solidFill>
            <a:srgbClr val="B8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864975" y="1076391"/>
            <a:ext cx="10118743" cy="1559846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 algn="just"/>
            <a:r>
              <a:rPr lang="zh-CN" altLang="en-US" sz="2400" b="1" dirty="0" smtClean="0"/>
              <a:t>我在国美上班，我家的家电就应该买得最便宜！我的朋友就应该可以沾我的光，家电买的最实惠！</a:t>
            </a:r>
            <a:endParaRPr lang="en-US" altLang="zh-CN" sz="2400" b="1" dirty="0" smtClean="0"/>
          </a:p>
          <a:p>
            <a:pPr algn="just">
              <a:buFont typeface="Wingdings" pitchFamily="2" charset="2"/>
              <a:buChar char="u"/>
            </a:pPr>
            <a:r>
              <a:rPr lang="zh-CN" altLang="en-US" sz="2400" b="1" dirty="0" smtClean="0"/>
              <a:t>绝对的优惠特权，闭店销售。</a:t>
            </a:r>
            <a:endParaRPr lang="en-US" altLang="zh-CN" sz="2400" b="1" dirty="0" smtClean="0"/>
          </a:p>
          <a:p>
            <a:pPr algn="just">
              <a:buFont typeface="Wingdings" pitchFamily="2" charset="2"/>
              <a:buChar char="u"/>
            </a:pPr>
            <a:r>
              <a:rPr lang="zh-CN" altLang="en-US" sz="2400" b="1" dirty="0" smtClean="0"/>
              <a:t>让员工及亲朋省钱省在明处。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9364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1">
  <a:themeElements>
    <a:clrScheme name="2014书籍报告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91917"/>
      </a:accent1>
      <a:accent2>
        <a:srgbClr val="B12725"/>
      </a:accent2>
      <a:accent3>
        <a:srgbClr val="F58E2E"/>
      </a:accent3>
      <a:accent4>
        <a:srgbClr val="05BAC8"/>
      </a:accent4>
      <a:accent5>
        <a:srgbClr val="1A92A2"/>
      </a:accent5>
      <a:accent6>
        <a:srgbClr val="21AB82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7DCD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主题1" id="{0D33179E-9656-4E6B-80C4-1299438D86C3}" vid="{E8E9FB97-E634-48B9-89A6-038E6F493E0D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858</Words>
  <Application>Microsoft Office PowerPoint</Application>
  <PresentationFormat>自定义</PresentationFormat>
  <Paragraphs>190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Office 主题</vt:lpstr>
      <vt:lpstr>1_Office 主题</vt:lpstr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Soul Lost</dc:creator>
  <cp:lastModifiedBy>袁霞</cp:lastModifiedBy>
  <cp:revision>271</cp:revision>
  <dcterms:created xsi:type="dcterms:W3CDTF">2014-11-18T12:58:15Z</dcterms:created>
  <dcterms:modified xsi:type="dcterms:W3CDTF">2015-04-09T06:34:11Z</dcterms:modified>
</cp:coreProperties>
</file>