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5"/>
  </p:notesMasterIdLst>
  <p:handoutMasterIdLst>
    <p:handoutMasterId r:id="rId56"/>
  </p:handoutMasterIdLst>
  <p:sldIdLst>
    <p:sldId id="256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266" r:id="rId53"/>
    <p:sldId id="295" r:id="rId54"/>
  </p:sldIdLst>
  <p:sldSz cx="12192000" cy="6858000"/>
  <p:notesSz cx="6834188" cy="99790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4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91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A4771-05C2-4FBD-9C8B-3164353378EF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74CA0-93B1-41D0-BAF8-43CA551AC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225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04771-4B73-4766-AC07-9C8C93CF32D9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3419" y="4802406"/>
            <a:ext cx="546735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FB2F-EC47-42DA-9C7C-DB51251BC3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530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4362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952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192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17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00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07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24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949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163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770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9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7521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87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205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284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559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24" y="45719"/>
            <a:ext cx="12188951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46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89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054100" y="-254000"/>
            <a:ext cx="6994526" cy="7397751"/>
            <a:chOff x="-1054100" y="-254000"/>
            <a:chExt cx="6994526" cy="7397751"/>
          </a:xfrm>
        </p:grpSpPr>
        <p:sp>
          <p:nvSpPr>
            <p:cNvPr id="8" name="Freeform 140"/>
            <p:cNvSpPr>
              <a:spLocks/>
            </p:cNvSpPr>
            <p:nvPr/>
          </p:nvSpPr>
          <p:spPr bwMode="auto">
            <a:xfrm>
              <a:off x="432435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C9E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41"/>
            <p:cNvSpPr>
              <a:spLocks/>
            </p:cNvSpPr>
            <p:nvPr/>
          </p:nvSpPr>
          <p:spPr bwMode="auto">
            <a:xfrm>
              <a:off x="432435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42"/>
            <p:cNvSpPr>
              <a:spLocks/>
            </p:cNvSpPr>
            <p:nvPr/>
          </p:nvSpPr>
          <p:spPr bwMode="auto">
            <a:xfrm>
              <a:off x="3783013" y="62214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4D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3"/>
            <p:cNvSpPr>
              <a:spLocks/>
            </p:cNvSpPr>
            <p:nvPr/>
          </p:nvSpPr>
          <p:spPr bwMode="auto">
            <a:xfrm>
              <a:off x="3783013" y="62214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44"/>
            <p:cNvSpPr>
              <a:spLocks/>
            </p:cNvSpPr>
            <p:nvPr/>
          </p:nvSpPr>
          <p:spPr bwMode="auto">
            <a:xfrm>
              <a:off x="2709863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8A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45"/>
            <p:cNvSpPr>
              <a:spLocks/>
            </p:cNvSpPr>
            <p:nvPr/>
          </p:nvSpPr>
          <p:spPr bwMode="auto">
            <a:xfrm>
              <a:off x="2709863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6"/>
            <p:cNvSpPr>
              <a:spLocks/>
            </p:cNvSpPr>
            <p:nvPr/>
          </p:nvSpPr>
          <p:spPr bwMode="auto">
            <a:xfrm>
              <a:off x="2176463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1B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7"/>
            <p:cNvSpPr>
              <a:spLocks/>
            </p:cNvSpPr>
            <p:nvPr/>
          </p:nvSpPr>
          <p:spPr bwMode="auto">
            <a:xfrm>
              <a:off x="2176463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8"/>
            <p:cNvSpPr>
              <a:spLocks/>
            </p:cNvSpPr>
            <p:nvPr/>
          </p:nvSpPr>
          <p:spPr bwMode="auto">
            <a:xfrm>
              <a:off x="1635125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6B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9"/>
            <p:cNvSpPr>
              <a:spLocks/>
            </p:cNvSpPr>
            <p:nvPr/>
          </p:nvSpPr>
          <p:spPr bwMode="auto">
            <a:xfrm>
              <a:off x="1635125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0"/>
            <p:cNvSpPr>
              <a:spLocks/>
            </p:cNvSpPr>
            <p:nvPr/>
          </p:nvSpPr>
          <p:spPr bwMode="auto">
            <a:xfrm>
              <a:off x="1093788" y="62214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A5D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1"/>
            <p:cNvSpPr>
              <a:spLocks/>
            </p:cNvSpPr>
            <p:nvPr/>
          </p:nvSpPr>
          <p:spPr bwMode="auto">
            <a:xfrm>
              <a:off x="1093788" y="62214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52"/>
            <p:cNvSpPr>
              <a:spLocks/>
            </p:cNvSpPr>
            <p:nvPr/>
          </p:nvSpPr>
          <p:spPr bwMode="auto">
            <a:xfrm>
              <a:off x="561975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6D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3"/>
            <p:cNvSpPr>
              <a:spLocks/>
            </p:cNvSpPr>
            <p:nvPr/>
          </p:nvSpPr>
          <p:spPr bwMode="auto">
            <a:xfrm>
              <a:off x="561975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54"/>
            <p:cNvSpPr>
              <a:spLocks/>
            </p:cNvSpPr>
            <p:nvPr/>
          </p:nvSpPr>
          <p:spPr bwMode="auto">
            <a:xfrm>
              <a:off x="20638" y="62214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8FB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5"/>
            <p:cNvSpPr>
              <a:spLocks/>
            </p:cNvSpPr>
            <p:nvPr/>
          </p:nvSpPr>
          <p:spPr bwMode="auto">
            <a:xfrm>
              <a:off x="20638" y="62214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56"/>
            <p:cNvSpPr>
              <a:spLocks/>
            </p:cNvSpPr>
            <p:nvPr/>
          </p:nvSpPr>
          <p:spPr bwMode="auto">
            <a:xfrm>
              <a:off x="-512763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94B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57"/>
            <p:cNvSpPr>
              <a:spLocks/>
            </p:cNvSpPr>
            <p:nvPr/>
          </p:nvSpPr>
          <p:spPr bwMode="auto">
            <a:xfrm>
              <a:off x="-512763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58"/>
            <p:cNvSpPr>
              <a:spLocks/>
            </p:cNvSpPr>
            <p:nvPr/>
          </p:nvSpPr>
          <p:spPr bwMode="auto">
            <a:xfrm>
              <a:off x="-105410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1AD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9"/>
            <p:cNvSpPr>
              <a:spLocks/>
            </p:cNvSpPr>
            <p:nvPr/>
          </p:nvSpPr>
          <p:spPr bwMode="auto">
            <a:xfrm>
              <a:off x="-105410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0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BC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61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2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36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36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91C3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63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36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36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64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BB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65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66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9AC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67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68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88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9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70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79A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71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72"/>
            <p:cNvSpPr>
              <a:spLocks/>
            </p:cNvSpPr>
            <p:nvPr/>
          </p:nvSpPr>
          <p:spPr bwMode="auto">
            <a:xfrm>
              <a:off x="-512763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73A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73"/>
            <p:cNvSpPr>
              <a:spLocks/>
            </p:cNvSpPr>
            <p:nvPr/>
          </p:nvSpPr>
          <p:spPr bwMode="auto">
            <a:xfrm>
              <a:off x="-512763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74"/>
            <p:cNvSpPr>
              <a:spLocks/>
            </p:cNvSpPr>
            <p:nvPr/>
          </p:nvSpPr>
          <p:spPr bwMode="auto">
            <a:xfrm>
              <a:off x="-1054100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76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75"/>
            <p:cNvSpPr>
              <a:spLocks/>
            </p:cNvSpPr>
            <p:nvPr/>
          </p:nvSpPr>
          <p:spPr bwMode="auto">
            <a:xfrm>
              <a:off x="-1054100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76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C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77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8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D1E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79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80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BE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81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82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C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83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84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AAD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85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86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97C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87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88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88B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89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90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8B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91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92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7FA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93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94"/>
            <p:cNvSpPr>
              <a:spLocks/>
            </p:cNvSpPr>
            <p:nvPr/>
          </p:nvSpPr>
          <p:spPr bwMode="auto">
            <a:xfrm>
              <a:off x="-512763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2A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95"/>
            <p:cNvSpPr>
              <a:spLocks/>
            </p:cNvSpPr>
            <p:nvPr/>
          </p:nvSpPr>
          <p:spPr bwMode="auto">
            <a:xfrm>
              <a:off x="-512763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96"/>
            <p:cNvSpPr>
              <a:spLocks/>
            </p:cNvSpPr>
            <p:nvPr/>
          </p:nvSpPr>
          <p:spPr bwMode="auto">
            <a:xfrm>
              <a:off x="-105410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D8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97"/>
            <p:cNvSpPr>
              <a:spLocks/>
            </p:cNvSpPr>
            <p:nvPr/>
          </p:nvSpPr>
          <p:spPr bwMode="auto">
            <a:xfrm>
              <a:off x="-105410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98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D6E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99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200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CFE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201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202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D2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203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204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5E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205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B5D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208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DE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209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10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6C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1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12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8FBD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13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14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6A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15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16"/>
            <p:cNvSpPr>
              <a:spLocks/>
            </p:cNvSpPr>
            <p:nvPr/>
          </p:nvSpPr>
          <p:spPr bwMode="auto">
            <a:xfrm>
              <a:off x="-512763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C8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17"/>
            <p:cNvSpPr>
              <a:spLocks/>
            </p:cNvSpPr>
            <p:nvPr/>
          </p:nvSpPr>
          <p:spPr bwMode="auto">
            <a:xfrm>
              <a:off x="-512763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18"/>
            <p:cNvSpPr>
              <a:spLocks/>
            </p:cNvSpPr>
            <p:nvPr/>
          </p:nvSpPr>
          <p:spPr bwMode="auto">
            <a:xfrm>
              <a:off x="-105410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4E7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19"/>
            <p:cNvSpPr>
              <a:spLocks/>
            </p:cNvSpPr>
            <p:nvPr/>
          </p:nvSpPr>
          <p:spPr bwMode="auto">
            <a:xfrm>
              <a:off x="-105410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20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E4F2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21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22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FF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23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24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CAE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25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26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DE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7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28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C4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29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30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BD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31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32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3C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33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234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84B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235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36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3B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237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38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669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39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40"/>
            <p:cNvSpPr>
              <a:spLocks/>
            </p:cNvSpPr>
            <p:nvPr/>
          </p:nvSpPr>
          <p:spPr bwMode="auto">
            <a:xfrm>
              <a:off x="-512763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588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241"/>
            <p:cNvSpPr>
              <a:spLocks/>
            </p:cNvSpPr>
            <p:nvPr/>
          </p:nvSpPr>
          <p:spPr bwMode="auto">
            <a:xfrm>
              <a:off x="-512763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242"/>
            <p:cNvSpPr>
              <a:spLocks/>
            </p:cNvSpPr>
            <p:nvPr/>
          </p:nvSpPr>
          <p:spPr bwMode="auto">
            <a:xfrm>
              <a:off x="-105410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4A7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43"/>
            <p:cNvSpPr>
              <a:spLocks/>
            </p:cNvSpPr>
            <p:nvPr/>
          </p:nvSpPr>
          <p:spPr bwMode="auto">
            <a:xfrm>
              <a:off x="-105410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244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4F2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45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46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D5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47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48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BBD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49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50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1D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51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52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FD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53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54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97C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55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56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7B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257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58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7AA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259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60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618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261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62"/>
            <p:cNvSpPr>
              <a:spLocks/>
            </p:cNvSpPr>
            <p:nvPr/>
          </p:nvSpPr>
          <p:spPr bwMode="auto">
            <a:xfrm>
              <a:off x="-512763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58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63"/>
            <p:cNvSpPr>
              <a:spLocks/>
            </p:cNvSpPr>
            <p:nvPr/>
          </p:nvSpPr>
          <p:spPr bwMode="auto">
            <a:xfrm>
              <a:off x="-512763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64"/>
            <p:cNvSpPr>
              <a:spLocks/>
            </p:cNvSpPr>
            <p:nvPr/>
          </p:nvSpPr>
          <p:spPr bwMode="auto">
            <a:xfrm>
              <a:off x="-1054100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477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65"/>
            <p:cNvSpPr>
              <a:spLocks/>
            </p:cNvSpPr>
            <p:nvPr/>
          </p:nvSpPr>
          <p:spPr bwMode="auto">
            <a:xfrm>
              <a:off x="-1054100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266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2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267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268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5E3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269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270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3C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271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72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AB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73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274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90B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275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276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90B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277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278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5A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79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80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5F8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281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282"/>
            <p:cNvSpPr>
              <a:spLocks/>
            </p:cNvSpPr>
            <p:nvPr/>
          </p:nvSpPr>
          <p:spPr bwMode="auto">
            <a:xfrm>
              <a:off x="-512763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4F7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83"/>
            <p:cNvSpPr>
              <a:spLocks/>
            </p:cNvSpPr>
            <p:nvPr/>
          </p:nvSpPr>
          <p:spPr bwMode="auto">
            <a:xfrm>
              <a:off x="-512763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284"/>
            <p:cNvSpPr>
              <a:spLocks/>
            </p:cNvSpPr>
            <p:nvPr/>
          </p:nvSpPr>
          <p:spPr bwMode="auto">
            <a:xfrm>
              <a:off x="-105410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426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285"/>
            <p:cNvSpPr>
              <a:spLocks/>
            </p:cNvSpPr>
            <p:nvPr/>
          </p:nvSpPr>
          <p:spPr bwMode="auto">
            <a:xfrm>
              <a:off x="-105410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286"/>
            <p:cNvSpPr>
              <a:spLocks/>
            </p:cNvSpPr>
            <p:nvPr/>
          </p:nvSpPr>
          <p:spPr bwMode="auto">
            <a:xfrm>
              <a:off x="432435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E2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7"/>
            <p:cNvSpPr>
              <a:spLocks/>
            </p:cNvSpPr>
            <p:nvPr/>
          </p:nvSpPr>
          <p:spPr bwMode="auto">
            <a:xfrm>
              <a:off x="432435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288"/>
            <p:cNvSpPr>
              <a:spLocks/>
            </p:cNvSpPr>
            <p:nvPr/>
          </p:nvSpPr>
          <p:spPr bwMode="auto">
            <a:xfrm>
              <a:off x="3251200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35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35" y="0"/>
                  </a:lnTo>
                  <a:lnTo>
                    <a:pt x="676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C6E3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289"/>
            <p:cNvSpPr>
              <a:spLocks/>
            </p:cNvSpPr>
            <p:nvPr/>
          </p:nvSpPr>
          <p:spPr bwMode="auto">
            <a:xfrm>
              <a:off x="3251200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35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35" y="0"/>
                  </a:lnTo>
                  <a:lnTo>
                    <a:pt x="676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290"/>
            <p:cNvSpPr>
              <a:spLocks/>
            </p:cNvSpPr>
            <p:nvPr/>
          </p:nvSpPr>
          <p:spPr bwMode="auto">
            <a:xfrm>
              <a:off x="2709863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AAC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291"/>
            <p:cNvSpPr>
              <a:spLocks/>
            </p:cNvSpPr>
            <p:nvPr/>
          </p:nvSpPr>
          <p:spPr bwMode="auto">
            <a:xfrm>
              <a:off x="2709863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292"/>
            <p:cNvSpPr>
              <a:spLocks/>
            </p:cNvSpPr>
            <p:nvPr/>
          </p:nvSpPr>
          <p:spPr bwMode="auto">
            <a:xfrm>
              <a:off x="1635125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93B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293"/>
            <p:cNvSpPr>
              <a:spLocks/>
            </p:cNvSpPr>
            <p:nvPr/>
          </p:nvSpPr>
          <p:spPr bwMode="auto">
            <a:xfrm>
              <a:off x="1635125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294"/>
            <p:cNvSpPr>
              <a:spLocks/>
            </p:cNvSpPr>
            <p:nvPr/>
          </p:nvSpPr>
          <p:spPr bwMode="auto">
            <a:xfrm>
              <a:off x="1093788" y="-25400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84A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295"/>
            <p:cNvSpPr>
              <a:spLocks/>
            </p:cNvSpPr>
            <p:nvPr/>
          </p:nvSpPr>
          <p:spPr bwMode="auto">
            <a:xfrm>
              <a:off x="1093788" y="-25400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296"/>
            <p:cNvSpPr>
              <a:spLocks/>
            </p:cNvSpPr>
            <p:nvPr/>
          </p:nvSpPr>
          <p:spPr bwMode="auto">
            <a:xfrm>
              <a:off x="561975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6E9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297"/>
            <p:cNvSpPr>
              <a:spLocks/>
            </p:cNvSpPr>
            <p:nvPr/>
          </p:nvSpPr>
          <p:spPr bwMode="auto">
            <a:xfrm>
              <a:off x="561975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298"/>
            <p:cNvSpPr>
              <a:spLocks/>
            </p:cNvSpPr>
            <p:nvPr/>
          </p:nvSpPr>
          <p:spPr bwMode="auto">
            <a:xfrm>
              <a:off x="20638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618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299"/>
            <p:cNvSpPr>
              <a:spLocks/>
            </p:cNvSpPr>
            <p:nvPr/>
          </p:nvSpPr>
          <p:spPr bwMode="auto">
            <a:xfrm>
              <a:off x="20638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300"/>
            <p:cNvSpPr>
              <a:spLocks/>
            </p:cNvSpPr>
            <p:nvPr/>
          </p:nvSpPr>
          <p:spPr bwMode="auto">
            <a:xfrm>
              <a:off x="-512763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78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301"/>
            <p:cNvSpPr>
              <a:spLocks/>
            </p:cNvSpPr>
            <p:nvPr/>
          </p:nvSpPr>
          <p:spPr bwMode="auto">
            <a:xfrm>
              <a:off x="-512763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302"/>
            <p:cNvSpPr>
              <a:spLocks/>
            </p:cNvSpPr>
            <p:nvPr/>
          </p:nvSpPr>
          <p:spPr bwMode="auto">
            <a:xfrm>
              <a:off x="-105410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F6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303"/>
            <p:cNvSpPr>
              <a:spLocks/>
            </p:cNvSpPr>
            <p:nvPr/>
          </p:nvSpPr>
          <p:spPr bwMode="auto">
            <a:xfrm>
              <a:off x="-105410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Rectangle 304"/>
            <p:cNvSpPr>
              <a:spLocks noChangeArrowheads="1"/>
            </p:cNvSpPr>
            <p:nvPr/>
          </p:nvSpPr>
          <p:spPr bwMode="auto">
            <a:xfrm>
              <a:off x="4324350" y="6221413"/>
              <a:ext cx="1074738" cy="668338"/>
            </a:xfrm>
            <a:prstGeom prst="rect">
              <a:avLst/>
            </a:prstGeom>
            <a:solidFill>
              <a:srgbClr val="BEE4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305"/>
            <p:cNvSpPr>
              <a:spLocks/>
            </p:cNvSpPr>
            <p:nvPr/>
          </p:nvSpPr>
          <p:spPr bwMode="auto">
            <a:xfrm>
              <a:off x="3937000" y="6221413"/>
              <a:ext cx="776288" cy="668338"/>
            </a:xfrm>
            <a:custGeom>
              <a:avLst/>
              <a:gdLst>
                <a:gd name="T0" fmla="*/ 244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4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4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7EC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306"/>
            <p:cNvSpPr>
              <a:spLocks/>
            </p:cNvSpPr>
            <p:nvPr/>
          </p:nvSpPr>
          <p:spPr bwMode="auto">
            <a:xfrm>
              <a:off x="3937000" y="6221413"/>
              <a:ext cx="776288" cy="668338"/>
            </a:xfrm>
            <a:custGeom>
              <a:avLst/>
              <a:gdLst>
                <a:gd name="T0" fmla="*/ 244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4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4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307"/>
            <p:cNvSpPr>
              <a:spLocks/>
            </p:cNvSpPr>
            <p:nvPr/>
          </p:nvSpPr>
          <p:spPr bwMode="auto">
            <a:xfrm>
              <a:off x="2862263" y="6221413"/>
              <a:ext cx="776288" cy="668338"/>
            </a:xfrm>
            <a:custGeom>
              <a:avLst/>
              <a:gdLst>
                <a:gd name="T0" fmla="*/ 245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5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5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1D8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308"/>
            <p:cNvSpPr>
              <a:spLocks/>
            </p:cNvSpPr>
            <p:nvPr/>
          </p:nvSpPr>
          <p:spPr bwMode="auto">
            <a:xfrm>
              <a:off x="2862263" y="6221413"/>
              <a:ext cx="776288" cy="668338"/>
            </a:xfrm>
            <a:custGeom>
              <a:avLst/>
              <a:gdLst>
                <a:gd name="T0" fmla="*/ 245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5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5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309"/>
            <p:cNvSpPr>
              <a:spLocks/>
            </p:cNvSpPr>
            <p:nvPr/>
          </p:nvSpPr>
          <p:spPr bwMode="auto">
            <a:xfrm>
              <a:off x="2176463" y="6221413"/>
              <a:ext cx="1074738" cy="668338"/>
            </a:xfrm>
            <a:custGeom>
              <a:avLst/>
              <a:gdLst>
                <a:gd name="T0" fmla="*/ 677 w 677"/>
                <a:gd name="T1" fmla="*/ 0 h 421"/>
                <a:gd name="T2" fmla="*/ 0 w 677"/>
                <a:gd name="T3" fmla="*/ 0 h 421"/>
                <a:gd name="T4" fmla="*/ 245 w 677"/>
                <a:gd name="T5" fmla="*/ 421 h 421"/>
                <a:gd name="T6" fmla="*/ 432 w 677"/>
                <a:gd name="T7" fmla="*/ 421 h 421"/>
                <a:gd name="T8" fmla="*/ 677 w 677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1">
                  <a:moveTo>
                    <a:pt x="677" y="0"/>
                  </a:moveTo>
                  <a:lnTo>
                    <a:pt x="0" y="0"/>
                  </a:lnTo>
                  <a:lnTo>
                    <a:pt x="245" y="421"/>
                  </a:lnTo>
                  <a:lnTo>
                    <a:pt x="432" y="42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9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310"/>
            <p:cNvSpPr>
              <a:spLocks/>
            </p:cNvSpPr>
            <p:nvPr/>
          </p:nvSpPr>
          <p:spPr bwMode="auto">
            <a:xfrm>
              <a:off x="2176463" y="6221413"/>
              <a:ext cx="1074738" cy="668338"/>
            </a:xfrm>
            <a:custGeom>
              <a:avLst/>
              <a:gdLst>
                <a:gd name="T0" fmla="*/ 677 w 677"/>
                <a:gd name="T1" fmla="*/ 0 h 421"/>
                <a:gd name="T2" fmla="*/ 0 w 677"/>
                <a:gd name="T3" fmla="*/ 0 h 421"/>
                <a:gd name="T4" fmla="*/ 245 w 677"/>
                <a:gd name="T5" fmla="*/ 421 h 421"/>
                <a:gd name="T6" fmla="*/ 432 w 677"/>
                <a:gd name="T7" fmla="*/ 421 h 421"/>
                <a:gd name="T8" fmla="*/ 677 w 677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1">
                  <a:moveTo>
                    <a:pt x="677" y="0"/>
                  </a:moveTo>
                  <a:lnTo>
                    <a:pt x="0" y="0"/>
                  </a:lnTo>
                  <a:lnTo>
                    <a:pt x="245" y="421"/>
                  </a:lnTo>
                  <a:lnTo>
                    <a:pt x="432" y="42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311"/>
            <p:cNvSpPr>
              <a:spLocks/>
            </p:cNvSpPr>
            <p:nvPr/>
          </p:nvSpPr>
          <p:spPr bwMode="auto">
            <a:xfrm>
              <a:off x="1779588" y="6221413"/>
              <a:ext cx="785813" cy="668338"/>
            </a:xfrm>
            <a:custGeom>
              <a:avLst/>
              <a:gdLst>
                <a:gd name="T0" fmla="*/ 250 w 495"/>
                <a:gd name="T1" fmla="*/ 0 h 421"/>
                <a:gd name="T2" fmla="*/ 0 w 495"/>
                <a:gd name="T3" fmla="*/ 421 h 421"/>
                <a:gd name="T4" fmla="*/ 495 w 495"/>
                <a:gd name="T5" fmla="*/ 421 h 421"/>
                <a:gd name="T6" fmla="*/ 250 w 495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1">
                  <a:moveTo>
                    <a:pt x="250" y="0"/>
                  </a:moveTo>
                  <a:lnTo>
                    <a:pt x="0" y="421"/>
                  </a:lnTo>
                  <a:lnTo>
                    <a:pt x="495" y="42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33A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12"/>
            <p:cNvSpPr>
              <a:spLocks/>
            </p:cNvSpPr>
            <p:nvPr/>
          </p:nvSpPr>
          <p:spPr bwMode="auto">
            <a:xfrm>
              <a:off x="1779588" y="6221413"/>
              <a:ext cx="785813" cy="668338"/>
            </a:xfrm>
            <a:custGeom>
              <a:avLst/>
              <a:gdLst>
                <a:gd name="T0" fmla="*/ 250 w 495"/>
                <a:gd name="T1" fmla="*/ 0 h 421"/>
                <a:gd name="T2" fmla="*/ 0 w 495"/>
                <a:gd name="T3" fmla="*/ 421 h 421"/>
                <a:gd name="T4" fmla="*/ 495 w 495"/>
                <a:gd name="T5" fmla="*/ 421 h 421"/>
                <a:gd name="T6" fmla="*/ 250 w 495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1">
                  <a:moveTo>
                    <a:pt x="250" y="0"/>
                  </a:moveTo>
                  <a:lnTo>
                    <a:pt x="0" y="421"/>
                  </a:lnTo>
                  <a:lnTo>
                    <a:pt x="495" y="421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313"/>
            <p:cNvSpPr>
              <a:spLocks/>
            </p:cNvSpPr>
            <p:nvPr/>
          </p:nvSpPr>
          <p:spPr bwMode="auto">
            <a:xfrm>
              <a:off x="1093788" y="6221413"/>
              <a:ext cx="1082675" cy="668338"/>
            </a:xfrm>
            <a:custGeom>
              <a:avLst/>
              <a:gdLst>
                <a:gd name="T0" fmla="*/ 682 w 682"/>
                <a:gd name="T1" fmla="*/ 0 h 421"/>
                <a:gd name="T2" fmla="*/ 0 w 682"/>
                <a:gd name="T3" fmla="*/ 0 h 421"/>
                <a:gd name="T4" fmla="*/ 250 w 682"/>
                <a:gd name="T5" fmla="*/ 421 h 421"/>
                <a:gd name="T6" fmla="*/ 432 w 682"/>
                <a:gd name="T7" fmla="*/ 421 h 421"/>
                <a:gd name="T8" fmla="*/ 682 w 682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1">
                  <a:moveTo>
                    <a:pt x="682" y="0"/>
                  </a:moveTo>
                  <a:lnTo>
                    <a:pt x="0" y="0"/>
                  </a:lnTo>
                  <a:lnTo>
                    <a:pt x="250" y="421"/>
                  </a:lnTo>
                  <a:lnTo>
                    <a:pt x="432" y="42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80C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314"/>
            <p:cNvSpPr>
              <a:spLocks/>
            </p:cNvSpPr>
            <p:nvPr/>
          </p:nvSpPr>
          <p:spPr bwMode="auto">
            <a:xfrm>
              <a:off x="1093788" y="6221413"/>
              <a:ext cx="1082675" cy="668338"/>
            </a:xfrm>
            <a:custGeom>
              <a:avLst/>
              <a:gdLst>
                <a:gd name="T0" fmla="*/ 682 w 682"/>
                <a:gd name="T1" fmla="*/ 0 h 421"/>
                <a:gd name="T2" fmla="*/ 0 w 682"/>
                <a:gd name="T3" fmla="*/ 0 h 421"/>
                <a:gd name="T4" fmla="*/ 250 w 682"/>
                <a:gd name="T5" fmla="*/ 421 h 421"/>
                <a:gd name="T6" fmla="*/ 432 w 682"/>
                <a:gd name="T7" fmla="*/ 421 h 421"/>
                <a:gd name="T8" fmla="*/ 682 w 682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1">
                  <a:moveTo>
                    <a:pt x="682" y="0"/>
                  </a:moveTo>
                  <a:lnTo>
                    <a:pt x="0" y="0"/>
                  </a:lnTo>
                  <a:lnTo>
                    <a:pt x="250" y="421"/>
                  </a:lnTo>
                  <a:lnTo>
                    <a:pt x="432" y="42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315"/>
            <p:cNvSpPr>
              <a:spLocks/>
            </p:cNvSpPr>
            <p:nvPr/>
          </p:nvSpPr>
          <p:spPr bwMode="auto">
            <a:xfrm>
              <a:off x="706438" y="6221413"/>
              <a:ext cx="784225" cy="668338"/>
            </a:xfrm>
            <a:custGeom>
              <a:avLst/>
              <a:gdLst>
                <a:gd name="T0" fmla="*/ 244 w 494"/>
                <a:gd name="T1" fmla="*/ 0 h 421"/>
                <a:gd name="T2" fmla="*/ 0 w 494"/>
                <a:gd name="T3" fmla="*/ 421 h 421"/>
                <a:gd name="T4" fmla="*/ 494 w 494"/>
                <a:gd name="T5" fmla="*/ 421 h 421"/>
                <a:gd name="T6" fmla="*/ 244 w 494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1">
                  <a:moveTo>
                    <a:pt x="244" y="0"/>
                  </a:moveTo>
                  <a:lnTo>
                    <a:pt x="0" y="421"/>
                  </a:lnTo>
                  <a:lnTo>
                    <a:pt x="494" y="42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82C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316"/>
            <p:cNvSpPr>
              <a:spLocks/>
            </p:cNvSpPr>
            <p:nvPr/>
          </p:nvSpPr>
          <p:spPr bwMode="auto">
            <a:xfrm>
              <a:off x="706438" y="6221413"/>
              <a:ext cx="784225" cy="668338"/>
            </a:xfrm>
            <a:custGeom>
              <a:avLst/>
              <a:gdLst>
                <a:gd name="T0" fmla="*/ 244 w 494"/>
                <a:gd name="T1" fmla="*/ 0 h 421"/>
                <a:gd name="T2" fmla="*/ 0 w 494"/>
                <a:gd name="T3" fmla="*/ 421 h 421"/>
                <a:gd name="T4" fmla="*/ 494 w 494"/>
                <a:gd name="T5" fmla="*/ 421 h 421"/>
                <a:gd name="T6" fmla="*/ 244 w 494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1">
                  <a:moveTo>
                    <a:pt x="244" y="0"/>
                  </a:moveTo>
                  <a:lnTo>
                    <a:pt x="0" y="421"/>
                  </a:lnTo>
                  <a:lnTo>
                    <a:pt x="494" y="421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317"/>
            <p:cNvSpPr>
              <a:spLocks/>
            </p:cNvSpPr>
            <p:nvPr/>
          </p:nvSpPr>
          <p:spPr bwMode="auto">
            <a:xfrm>
              <a:off x="20638" y="6221413"/>
              <a:ext cx="1073150" cy="668338"/>
            </a:xfrm>
            <a:custGeom>
              <a:avLst/>
              <a:gdLst>
                <a:gd name="T0" fmla="*/ 676 w 676"/>
                <a:gd name="T1" fmla="*/ 0 h 421"/>
                <a:gd name="T2" fmla="*/ 0 w 676"/>
                <a:gd name="T3" fmla="*/ 0 h 421"/>
                <a:gd name="T4" fmla="*/ 244 w 676"/>
                <a:gd name="T5" fmla="*/ 421 h 421"/>
                <a:gd name="T6" fmla="*/ 432 w 676"/>
                <a:gd name="T7" fmla="*/ 421 h 421"/>
                <a:gd name="T8" fmla="*/ 676 w 676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1">
                  <a:moveTo>
                    <a:pt x="676" y="0"/>
                  </a:moveTo>
                  <a:lnTo>
                    <a:pt x="0" y="0"/>
                  </a:lnTo>
                  <a:lnTo>
                    <a:pt x="244" y="421"/>
                  </a:lnTo>
                  <a:lnTo>
                    <a:pt x="432" y="42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4DA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318"/>
            <p:cNvSpPr>
              <a:spLocks/>
            </p:cNvSpPr>
            <p:nvPr/>
          </p:nvSpPr>
          <p:spPr bwMode="auto">
            <a:xfrm>
              <a:off x="20638" y="6221413"/>
              <a:ext cx="1073150" cy="668338"/>
            </a:xfrm>
            <a:custGeom>
              <a:avLst/>
              <a:gdLst>
                <a:gd name="T0" fmla="*/ 676 w 676"/>
                <a:gd name="T1" fmla="*/ 0 h 421"/>
                <a:gd name="T2" fmla="*/ 0 w 676"/>
                <a:gd name="T3" fmla="*/ 0 h 421"/>
                <a:gd name="T4" fmla="*/ 244 w 676"/>
                <a:gd name="T5" fmla="*/ 421 h 421"/>
                <a:gd name="T6" fmla="*/ 432 w 676"/>
                <a:gd name="T7" fmla="*/ 421 h 421"/>
                <a:gd name="T8" fmla="*/ 676 w 676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1">
                  <a:moveTo>
                    <a:pt x="676" y="0"/>
                  </a:moveTo>
                  <a:lnTo>
                    <a:pt x="0" y="0"/>
                  </a:lnTo>
                  <a:lnTo>
                    <a:pt x="244" y="421"/>
                  </a:lnTo>
                  <a:lnTo>
                    <a:pt x="432" y="42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319"/>
            <p:cNvSpPr>
              <a:spLocks/>
            </p:cNvSpPr>
            <p:nvPr/>
          </p:nvSpPr>
          <p:spPr bwMode="auto">
            <a:xfrm>
              <a:off x="-25400" y="6221413"/>
              <a:ext cx="433388" cy="668338"/>
            </a:xfrm>
            <a:custGeom>
              <a:avLst/>
              <a:gdLst>
                <a:gd name="T0" fmla="*/ 29 w 273"/>
                <a:gd name="T1" fmla="*/ 0 h 421"/>
                <a:gd name="T2" fmla="*/ 0 w 273"/>
                <a:gd name="T3" fmla="*/ 45 h 421"/>
                <a:gd name="T4" fmla="*/ 0 w 273"/>
                <a:gd name="T5" fmla="*/ 421 h 421"/>
                <a:gd name="T6" fmla="*/ 273 w 273"/>
                <a:gd name="T7" fmla="*/ 421 h 421"/>
                <a:gd name="T8" fmla="*/ 29 w 273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1">
                  <a:moveTo>
                    <a:pt x="29" y="0"/>
                  </a:moveTo>
                  <a:lnTo>
                    <a:pt x="0" y="45"/>
                  </a:lnTo>
                  <a:lnTo>
                    <a:pt x="0" y="421"/>
                  </a:lnTo>
                  <a:lnTo>
                    <a:pt x="273" y="42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59A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320"/>
            <p:cNvSpPr>
              <a:spLocks/>
            </p:cNvSpPr>
            <p:nvPr/>
          </p:nvSpPr>
          <p:spPr bwMode="auto">
            <a:xfrm>
              <a:off x="-25400" y="6221413"/>
              <a:ext cx="433388" cy="668338"/>
            </a:xfrm>
            <a:custGeom>
              <a:avLst/>
              <a:gdLst>
                <a:gd name="T0" fmla="*/ 29 w 273"/>
                <a:gd name="T1" fmla="*/ 0 h 421"/>
                <a:gd name="T2" fmla="*/ 0 w 273"/>
                <a:gd name="T3" fmla="*/ 45 h 421"/>
                <a:gd name="T4" fmla="*/ 0 w 273"/>
                <a:gd name="T5" fmla="*/ 421 h 421"/>
                <a:gd name="T6" fmla="*/ 273 w 273"/>
                <a:gd name="T7" fmla="*/ 421 h 421"/>
                <a:gd name="T8" fmla="*/ 29 w 273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1">
                  <a:moveTo>
                    <a:pt x="29" y="0"/>
                  </a:moveTo>
                  <a:lnTo>
                    <a:pt x="0" y="45"/>
                  </a:lnTo>
                  <a:lnTo>
                    <a:pt x="0" y="421"/>
                  </a:lnTo>
                  <a:lnTo>
                    <a:pt x="273" y="42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321"/>
            <p:cNvSpPr>
              <a:spLocks/>
            </p:cNvSpPr>
            <p:nvPr/>
          </p:nvSpPr>
          <p:spPr bwMode="auto">
            <a:xfrm>
              <a:off x="-25400" y="6221413"/>
              <a:ext cx="46038" cy="71438"/>
            </a:xfrm>
            <a:custGeom>
              <a:avLst/>
              <a:gdLst>
                <a:gd name="T0" fmla="*/ 29 w 29"/>
                <a:gd name="T1" fmla="*/ 0 h 45"/>
                <a:gd name="T2" fmla="*/ 0 w 29"/>
                <a:gd name="T3" fmla="*/ 0 h 45"/>
                <a:gd name="T4" fmla="*/ 0 w 29"/>
                <a:gd name="T5" fmla="*/ 45 h 45"/>
                <a:gd name="T6" fmla="*/ 29 w 29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5">
                  <a:moveTo>
                    <a:pt x="29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39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322"/>
            <p:cNvSpPr>
              <a:spLocks/>
            </p:cNvSpPr>
            <p:nvPr/>
          </p:nvSpPr>
          <p:spPr bwMode="auto">
            <a:xfrm>
              <a:off x="-25400" y="6221413"/>
              <a:ext cx="46038" cy="71438"/>
            </a:xfrm>
            <a:custGeom>
              <a:avLst/>
              <a:gdLst>
                <a:gd name="T0" fmla="*/ 29 w 29"/>
                <a:gd name="T1" fmla="*/ 0 h 45"/>
                <a:gd name="T2" fmla="*/ 0 w 29"/>
                <a:gd name="T3" fmla="*/ 0 h 45"/>
                <a:gd name="T4" fmla="*/ 0 w 29"/>
                <a:gd name="T5" fmla="*/ 45 h 45"/>
                <a:gd name="T6" fmla="*/ 29 w 29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5">
                  <a:moveTo>
                    <a:pt x="29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323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41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6AC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324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41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325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336 w 677"/>
                <a:gd name="T1" fmla="*/ 0 h 587"/>
                <a:gd name="T2" fmla="*/ 0 w 677"/>
                <a:gd name="T3" fmla="*/ 587 h 587"/>
                <a:gd name="T4" fmla="*/ 677 w 677"/>
                <a:gd name="T5" fmla="*/ 587 h 587"/>
                <a:gd name="T6" fmla="*/ 336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336" y="0"/>
                  </a:moveTo>
                  <a:lnTo>
                    <a:pt x="0" y="587"/>
                  </a:lnTo>
                  <a:lnTo>
                    <a:pt x="677" y="58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2B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326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336 w 677"/>
                <a:gd name="T1" fmla="*/ 0 h 587"/>
                <a:gd name="T2" fmla="*/ 0 w 677"/>
                <a:gd name="T3" fmla="*/ 587 h 587"/>
                <a:gd name="T4" fmla="*/ 677 w 677"/>
                <a:gd name="T5" fmla="*/ 587 h 587"/>
                <a:gd name="T6" fmla="*/ 336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336" y="0"/>
                  </a:moveTo>
                  <a:lnTo>
                    <a:pt x="0" y="587"/>
                  </a:lnTo>
                  <a:lnTo>
                    <a:pt x="677" y="58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327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0 w 677"/>
                <a:gd name="T3" fmla="*/ 0 h 587"/>
                <a:gd name="T4" fmla="*/ 341 w 677"/>
                <a:gd name="T5" fmla="*/ 587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42A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328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0 w 677"/>
                <a:gd name="T3" fmla="*/ 0 h 587"/>
                <a:gd name="T4" fmla="*/ 341 w 677"/>
                <a:gd name="T5" fmla="*/ 587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29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341 w 682"/>
                <a:gd name="T1" fmla="*/ 0 h 587"/>
                <a:gd name="T2" fmla="*/ 0 w 682"/>
                <a:gd name="T3" fmla="*/ 587 h 587"/>
                <a:gd name="T4" fmla="*/ 682 w 682"/>
                <a:gd name="T5" fmla="*/ 587 h 587"/>
                <a:gd name="T6" fmla="*/ 341 w 682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341" y="0"/>
                  </a:moveTo>
                  <a:lnTo>
                    <a:pt x="0" y="587"/>
                  </a:lnTo>
                  <a:lnTo>
                    <a:pt x="682" y="587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68B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30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341 w 682"/>
                <a:gd name="T1" fmla="*/ 0 h 587"/>
                <a:gd name="T2" fmla="*/ 0 w 682"/>
                <a:gd name="T3" fmla="*/ 587 h 587"/>
                <a:gd name="T4" fmla="*/ 682 w 682"/>
                <a:gd name="T5" fmla="*/ 587 h 587"/>
                <a:gd name="T6" fmla="*/ 341 w 682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341" y="0"/>
                  </a:moveTo>
                  <a:lnTo>
                    <a:pt x="0" y="587"/>
                  </a:lnTo>
                  <a:lnTo>
                    <a:pt x="682" y="587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31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35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35" y="587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39A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32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35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35" y="587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333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341 w 676"/>
                <a:gd name="T1" fmla="*/ 0 h 587"/>
                <a:gd name="T2" fmla="*/ 0 w 676"/>
                <a:gd name="T3" fmla="*/ 587 h 587"/>
                <a:gd name="T4" fmla="*/ 676 w 676"/>
                <a:gd name="T5" fmla="*/ 587 h 587"/>
                <a:gd name="T6" fmla="*/ 341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341" y="0"/>
                  </a:moveTo>
                  <a:lnTo>
                    <a:pt x="0" y="587"/>
                  </a:lnTo>
                  <a:lnTo>
                    <a:pt x="676" y="587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D8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334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341 w 676"/>
                <a:gd name="T1" fmla="*/ 0 h 587"/>
                <a:gd name="T2" fmla="*/ 0 w 676"/>
                <a:gd name="T3" fmla="*/ 587 h 587"/>
                <a:gd name="T4" fmla="*/ 676 w 676"/>
                <a:gd name="T5" fmla="*/ 587 h 587"/>
                <a:gd name="T6" fmla="*/ 341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341" y="0"/>
                  </a:moveTo>
                  <a:lnTo>
                    <a:pt x="0" y="587"/>
                  </a:lnTo>
                  <a:lnTo>
                    <a:pt x="676" y="587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35"/>
            <p:cNvSpPr>
              <a:spLocks/>
            </p:cNvSpPr>
            <p:nvPr/>
          </p:nvSpPr>
          <p:spPr bwMode="auto">
            <a:xfrm>
              <a:off x="-25400" y="5289550"/>
              <a:ext cx="587375" cy="931863"/>
            </a:xfrm>
            <a:custGeom>
              <a:avLst/>
              <a:gdLst>
                <a:gd name="T0" fmla="*/ 370 w 370"/>
                <a:gd name="T1" fmla="*/ 0 h 587"/>
                <a:gd name="T2" fmla="*/ 0 w 370"/>
                <a:gd name="T3" fmla="*/ 0 h 587"/>
                <a:gd name="T4" fmla="*/ 0 w 370"/>
                <a:gd name="T5" fmla="*/ 535 h 587"/>
                <a:gd name="T6" fmla="*/ 29 w 370"/>
                <a:gd name="T7" fmla="*/ 587 h 587"/>
                <a:gd name="T8" fmla="*/ 370 w 370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7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7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1C7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36"/>
            <p:cNvSpPr>
              <a:spLocks/>
            </p:cNvSpPr>
            <p:nvPr/>
          </p:nvSpPr>
          <p:spPr bwMode="auto">
            <a:xfrm>
              <a:off x="-25400" y="5289550"/>
              <a:ext cx="587375" cy="931863"/>
            </a:xfrm>
            <a:custGeom>
              <a:avLst/>
              <a:gdLst>
                <a:gd name="T0" fmla="*/ 370 w 370"/>
                <a:gd name="T1" fmla="*/ 0 h 587"/>
                <a:gd name="T2" fmla="*/ 0 w 370"/>
                <a:gd name="T3" fmla="*/ 0 h 587"/>
                <a:gd name="T4" fmla="*/ 0 w 370"/>
                <a:gd name="T5" fmla="*/ 535 h 587"/>
                <a:gd name="T6" fmla="*/ 29 w 370"/>
                <a:gd name="T7" fmla="*/ 587 h 587"/>
                <a:gd name="T8" fmla="*/ 370 w 370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7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7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37"/>
            <p:cNvSpPr>
              <a:spLocks/>
            </p:cNvSpPr>
            <p:nvPr/>
          </p:nvSpPr>
          <p:spPr bwMode="auto">
            <a:xfrm>
              <a:off x="-25400" y="6138863"/>
              <a:ext cx="46038" cy="82550"/>
            </a:xfrm>
            <a:custGeom>
              <a:avLst/>
              <a:gdLst>
                <a:gd name="T0" fmla="*/ 0 w 29"/>
                <a:gd name="T1" fmla="*/ 0 h 52"/>
                <a:gd name="T2" fmla="*/ 0 w 29"/>
                <a:gd name="T3" fmla="*/ 52 h 52"/>
                <a:gd name="T4" fmla="*/ 29 w 29"/>
                <a:gd name="T5" fmla="*/ 52 h 52"/>
                <a:gd name="T6" fmla="*/ 0 w 29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2">
                  <a:moveTo>
                    <a:pt x="0" y="0"/>
                  </a:moveTo>
                  <a:lnTo>
                    <a:pt x="0" y="52"/>
                  </a:lnTo>
                  <a:lnTo>
                    <a:pt x="2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38"/>
            <p:cNvSpPr>
              <a:spLocks/>
            </p:cNvSpPr>
            <p:nvPr/>
          </p:nvSpPr>
          <p:spPr bwMode="auto">
            <a:xfrm>
              <a:off x="-25400" y="6138863"/>
              <a:ext cx="46038" cy="82550"/>
            </a:xfrm>
            <a:custGeom>
              <a:avLst/>
              <a:gdLst>
                <a:gd name="T0" fmla="*/ 0 w 29"/>
                <a:gd name="T1" fmla="*/ 0 h 52"/>
                <a:gd name="T2" fmla="*/ 0 w 29"/>
                <a:gd name="T3" fmla="*/ 52 h 52"/>
                <a:gd name="T4" fmla="*/ 29 w 29"/>
                <a:gd name="T5" fmla="*/ 52 h 52"/>
                <a:gd name="T6" fmla="*/ 0 w 29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2">
                  <a:moveTo>
                    <a:pt x="0" y="0"/>
                  </a:moveTo>
                  <a:lnTo>
                    <a:pt x="0" y="52"/>
                  </a:lnTo>
                  <a:lnTo>
                    <a:pt x="29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339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8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41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342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C9E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343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344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1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45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346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8ED3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347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348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AC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349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350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61B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351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352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39A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353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354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39A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355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356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E9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357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358"/>
            <p:cNvSpPr>
              <a:spLocks/>
            </p:cNvSpPr>
            <p:nvPr/>
          </p:nvSpPr>
          <p:spPr bwMode="auto">
            <a:xfrm>
              <a:off x="-25400" y="436721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B7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359"/>
            <p:cNvSpPr>
              <a:spLocks/>
            </p:cNvSpPr>
            <p:nvPr/>
          </p:nvSpPr>
          <p:spPr bwMode="auto">
            <a:xfrm>
              <a:off x="-25400" y="436721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360"/>
            <p:cNvSpPr>
              <a:spLocks/>
            </p:cNvSpPr>
            <p:nvPr/>
          </p:nvSpPr>
          <p:spPr bwMode="auto">
            <a:xfrm>
              <a:off x="-25400" y="4367213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62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361"/>
            <p:cNvSpPr>
              <a:spLocks/>
            </p:cNvSpPr>
            <p:nvPr/>
          </p:nvSpPr>
          <p:spPr bwMode="auto">
            <a:xfrm>
              <a:off x="-25400" y="4367213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362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D1E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363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364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C7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365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366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CBE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367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368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8E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369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370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E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371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372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ACD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373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374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82C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375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376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4DA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77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378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C8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379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380"/>
            <p:cNvSpPr>
              <a:spLocks/>
            </p:cNvSpPr>
            <p:nvPr/>
          </p:nvSpPr>
          <p:spPr bwMode="auto">
            <a:xfrm>
              <a:off x="-25400" y="3444875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5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163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81"/>
            <p:cNvSpPr>
              <a:spLocks/>
            </p:cNvSpPr>
            <p:nvPr/>
          </p:nvSpPr>
          <p:spPr bwMode="auto">
            <a:xfrm>
              <a:off x="-25400" y="3444875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5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1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382"/>
            <p:cNvSpPr>
              <a:spLocks/>
            </p:cNvSpPr>
            <p:nvPr/>
          </p:nvSpPr>
          <p:spPr bwMode="auto">
            <a:xfrm>
              <a:off x="-25400" y="4294188"/>
              <a:ext cx="46038" cy="73025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46 h 46"/>
                <a:gd name="T4" fmla="*/ 29 w 29"/>
                <a:gd name="T5" fmla="*/ 46 h 46"/>
                <a:gd name="T6" fmla="*/ 0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0" y="46"/>
                  </a:lnTo>
                  <a:lnTo>
                    <a:pt x="29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383"/>
            <p:cNvSpPr>
              <a:spLocks/>
            </p:cNvSpPr>
            <p:nvPr/>
          </p:nvSpPr>
          <p:spPr bwMode="auto">
            <a:xfrm>
              <a:off x="-25400" y="4294188"/>
              <a:ext cx="46038" cy="73025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46 h 46"/>
                <a:gd name="T4" fmla="*/ 29 w 29"/>
                <a:gd name="T5" fmla="*/ 46 h 46"/>
                <a:gd name="T6" fmla="*/ 0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0" y="46"/>
                  </a:lnTo>
                  <a:lnTo>
                    <a:pt x="29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384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E2F2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385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386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CF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387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388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C0E3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389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390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ACD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391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392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B7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393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394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A9D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395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396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7CC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397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398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2D9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399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400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A9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401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402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85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403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404"/>
            <p:cNvSpPr>
              <a:spLocks/>
            </p:cNvSpPr>
            <p:nvPr/>
          </p:nvSpPr>
          <p:spPr bwMode="auto">
            <a:xfrm>
              <a:off x="-25400" y="2522538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53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405"/>
            <p:cNvSpPr>
              <a:spLocks/>
            </p:cNvSpPr>
            <p:nvPr/>
          </p:nvSpPr>
          <p:spPr bwMode="auto">
            <a:xfrm>
              <a:off x="-25400" y="2522538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406"/>
            <p:cNvSpPr>
              <a:spLocks/>
            </p:cNvSpPr>
            <p:nvPr/>
          </p:nvSpPr>
          <p:spPr bwMode="auto">
            <a:xfrm>
              <a:off x="-25400" y="2522538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21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407"/>
            <p:cNvSpPr>
              <a:spLocks/>
            </p:cNvSpPr>
            <p:nvPr/>
          </p:nvSpPr>
          <p:spPr bwMode="auto">
            <a:xfrm>
              <a:off x="-25400" y="2522538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408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2F2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409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410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CFE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411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412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A9D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413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414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7D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415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416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4D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417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418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61B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419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420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369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421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422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D8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423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424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74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425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426"/>
            <p:cNvSpPr>
              <a:spLocks/>
            </p:cNvSpPr>
            <p:nvPr/>
          </p:nvSpPr>
          <p:spPr bwMode="auto">
            <a:xfrm>
              <a:off x="-25400" y="1600200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0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29" y="58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142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427"/>
            <p:cNvSpPr>
              <a:spLocks/>
            </p:cNvSpPr>
            <p:nvPr/>
          </p:nvSpPr>
          <p:spPr bwMode="auto">
            <a:xfrm>
              <a:off x="-25400" y="1600200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0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29" y="581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428"/>
            <p:cNvSpPr>
              <a:spLocks/>
            </p:cNvSpPr>
            <p:nvPr/>
          </p:nvSpPr>
          <p:spPr bwMode="auto">
            <a:xfrm>
              <a:off x="-25400" y="2441575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429"/>
            <p:cNvSpPr>
              <a:spLocks/>
            </p:cNvSpPr>
            <p:nvPr/>
          </p:nvSpPr>
          <p:spPr bwMode="auto">
            <a:xfrm>
              <a:off x="-25400" y="2441575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430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0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431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432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8E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433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434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7CC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435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436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3F9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437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438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4F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439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440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4FA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441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442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1C7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443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444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74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445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446"/>
            <p:cNvSpPr>
              <a:spLocks/>
            </p:cNvSpPr>
            <p:nvPr/>
          </p:nvSpPr>
          <p:spPr bwMode="auto">
            <a:xfrm>
              <a:off x="-25400" y="67786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46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46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31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447"/>
            <p:cNvSpPr>
              <a:spLocks/>
            </p:cNvSpPr>
            <p:nvPr/>
          </p:nvSpPr>
          <p:spPr bwMode="auto">
            <a:xfrm>
              <a:off x="-25400" y="67786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46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46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448"/>
            <p:cNvSpPr>
              <a:spLocks/>
            </p:cNvSpPr>
            <p:nvPr/>
          </p:nvSpPr>
          <p:spPr bwMode="auto">
            <a:xfrm>
              <a:off x="-25400" y="677863"/>
              <a:ext cx="46038" cy="73025"/>
            </a:xfrm>
            <a:custGeom>
              <a:avLst/>
              <a:gdLst>
                <a:gd name="T0" fmla="*/ 29 w 29"/>
                <a:gd name="T1" fmla="*/ 0 h 46"/>
                <a:gd name="T2" fmla="*/ 0 w 29"/>
                <a:gd name="T3" fmla="*/ 0 h 46"/>
                <a:gd name="T4" fmla="*/ 0 w 29"/>
                <a:gd name="T5" fmla="*/ 46 h 46"/>
                <a:gd name="T6" fmla="*/ 29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29" y="0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01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449"/>
            <p:cNvSpPr>
              <a:spLocks/>
            </p:cNvSpPr>
            <p:nvPr/>
          </p:nvSpPr>
          <p:spPr bwMode="auto">
            <a:xfrm>
              <a:off x="-25400" y="677863"/>
              <a:ext cx="46038" cy="73025"/>
            </a:xfrm>
            <a:custGeom>
              <a:avLst/>
              <a:gdLst>
                <a:gd name="T0" fmla="*/ 29 w 29"/>
                <a:gd name="T1" fmla="*/ 0 h 46"/>
                <a:gd name="T2" fmla="*/ 0 w 29"/>
                <a:gd name="T3" fmla="*/ 0 h 46"/>
                <a:gd name="T4" fmla="*/ 0 w 29"/>
                <a:gd name="T5" fmla="*/ 46 h 46"/>
                <a:gd name="T6" fmla="*/ 29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29" y="0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450"/>
            <p:cNvSpPr>
              <a:spLocks/>
            </p:cNvSpPr>
            <p:nvPr/>
          </p:nvSpPr>
          <p:spPr bwMode="auto">
            <a:xfrm>
              <a:off x="4324350" y="7938"/>
              <a:ext cx="1074738" cy="669925"/>
            </a:xfrm>
            <a:custGeom>
              <a:avLst/>
              <a:gdLst>
                <a:gd name="T0" fmla="*/ 432 w 677"/>
                <a:gd name="T1" fmla="*/ 0 h 422"/>
                <a:gd name="T2" fmla="*/ 245 w 677"/>
                <a:gd name="T3" fmla="*/ 0 h 422"/>
                <a:gd name="T4" fmla="*/ 0 w 677"/>
                <a:gd name="T5" fmla="*/ 422 h 422"/>
                <a:gd name="T6" fmla="*/ 677 w 677"/>
                <a:gd name="T7" fmla="*/ 422 h 422"/>
                <a:gd name="T8" fmla="*/ 432 w 677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2">
                  <a:moveTo>
                    <a:pt x="432" y="0"/>
                  </a:moveTo>
                  <a:lnTo>
                    <a:pt x="245" y="0"/>
                  </a:lnTo>
                  <a:lnTo>
                    <a:pt x="0" y="422"/>
                  </a:lnTo>
                  <a:lnTo>
                    <a:pt x="677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E0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451"/>
            <p:cNvSpPr>
              <a:spLocks/>
            </p:cNvSpPr>
            <p:nvPr/>
          </p:nvSpPr>
          <p:spPr bwMode="auto">
            <a:xfrm>
              <a:off x="4324350" y="7938"/>
              <a:ext cx="1074738" cy="669925"/>
            </a:xfrm>
            <a:custGeom>
              <a:avLst/>
              <a:gdLst>
                <a:gd name="T0" fmla="*/ 432 w 677"/>
                <a:gd name="T1" fmla="*/ 0 h 422"/>
                <a:gd name="T2" fmla="*/ 245 w 677"/>
                <a:gd name="T3" fmla="*/ 0 h 422"/>
                <a:gd name="T4" fmla="*/ 0 w 677"/>
                <a:gd name="T5" fmla="*/ 422 h 422"/>
                <a:gd name="T6" fmla="*/ 677 w 677"/>
                <a:gd name="T7" fmla="*/ 422 h 422"/>
                <a:gd name="T8" fmla="*/ 432 w 677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2">
                  <a:moveTo>
                    <a:pt x="432" y="0"/>
                  </a:moveTo>
                  <a:lnTo>
                    <a:pt x="245" y="0"/>
                  </a:lnTo>
                  <a:lnTo>
                    <a:pt x="0" y="422"/>
                  </a:lnTo>
                  <a:lnTo>
                    <a:pt x="677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452"/>
            <p:cNvSpPr>
              <a:spLocks/>
            </p:cNvSpPr>
            <p:nvPr/>
          </p:nvSpPr>
          <p:spPr bwMode="auto">
            <a:xfrm>
              <a:off x="3251200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BAE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453"/>
            <p:cNvSpPr>
              <a:spLocks/>
            </p:cNvSpPr>
            <p:nvPr/>
          </p:nvSpPr>
          <p:spPr bwMode="auto">
            <a:xfrm>
              <a:off x="3251200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454"/>
            <p:cNvSpPr>
              <a:spLocks/>
            </p:cNvSpPr>
            <p:nvPr/>
          </p:nvSpPr>
          <p:spPr bwMode="auto">
            <a:xfrm>
              <a:off x="2862263" y="7938"/>
              <a:ext cx="776288" cy="669925"/>
            </a:xfrm>
            <a:custGeom>
              <a:avLst/>
              <a:gdLst>
                <a:gd name="T0" fmla="*/ 489 w 489"/>
                <a:gd name="T1" fmla="*/ 0 h 422"/>
                <a:gd name="T2" fmla="*/ 0 w 489"/>
                <a:gd name="T3" fmla="*/ 0 h 422"/>
                <a:gd name="T4" fmla="*/ 245 w 489"/>
                <a:gd name="T5" fmla="*/ 422 h 422"/>
                <a:gd name="T6" fmla="*/ 489 w 489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2">
                  <a:moveTo>
                    <a:pt x="489" y="0"/>
                  </a:moveTo>
                  <a:lnTo>
                    <a:pt x="0" y="0"/>
                  </a:lnTo>
                  <a:lnTo>
                    <a:pt x="245" y="422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8AC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455"/>
            <p:cNvSpPr>
              <a:spLocks/>
            </p:cNvSpPr>
            <p:nvPr/>
          </p:nvSpPr>
          <p:spPr bwMode="auto">
            <a:xfrm>
              <a:off x="2862263" y="7938"/>
              <a:ext cx="776288" cy="669925"/>
            </a:xfrm>
            <a:custGeom>
              <a:avLst/>
              <a:gdLst>
                <a:gd name="T0" fmla="*/ 489 w 489"/>
                <a:gd name="T1" fmla="*/ 0 h 422"/>
                <a:gd name="T2" fmla="*/ 0 w 489"/>
                <a:gd name="T3" fmla="*/ 0 h 422"/>
                <a:gd name="T4" fmla="*/ 245 w 489"/>
                <a:gd name="T5" fmla="*/ 422 h 422"/>
                <a:gd name="T6" fmla="*/ 489 w 489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2">
                  <a:moveTo>
                    <a:pt x="489" y="0"/>
                  </a:moveTo>
                  <a:lnTo>
                    <a:pt x="0" y="0"/>
                  </a:lnTo>
                  <a:lnTo>
                    <a:pt x="245" y="422"/>
                  </a:lnTo>
                  <a:lnTo>
                    <a:pt x="4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456"/>
            <p:cNvSpPr>
              <a:spLocks/>
            </p:cNvSpPr>
            <p:nvPr/>
          </p:nvSpPr>
          <p:spPr bwMode="auto">
            <a:xfrm>
              <a:off x="1779588" y="7938"/>
              <a:ext cx="785813" cy="669925"/>
            </a:xfrm>
            <a:custGeom>
              <a:avLst/>
              <a:gdLst>
                <a:gd name="T0" fmla="*/ 495 w 495"/>
                <a:gd name="T1" fmla="*/ 0 h 422"/>
                <a:gd name="T2" fmla="*/ 0 w 495"/>
                <a:gd name="T3" fmla="*/ 0 h 422"/>
                <a:gd name="T4" fmla="*/ 250 w 495"/>
                <a:gd name="T5" fmla="*/ 422 h 422"/>
                <a:gd name="T6" fmla="*/ 495 w 495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2">
                  <a:moveTo>
                    <a:pt x="495" y="0"/>
                  </a:moveTo>
                  <a:lnTo>
                    <a:pt x="0" y="0"/>
                  </a:lnTo>
                  <a:lnTo>
                    <a:pt x="250" y="42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57A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457"/>
            <p:cNvSpPr>
              <a:spLocks/>
            </p:cNvSpPr>
            <p:nvPr/>
          </p:nvSpPr>
          <p:spPr bwMode="auto">
            <a:xfrm>
              <a:off x="1779588" y="7938"/>
              <a:ext cx="785813" cy="669925"/>
            </a:xfrm>
            <a:custGeom>
              <a:avLst/>
              <a:gdLst>
                <a:gd name="T0" fmla="*/ 495 w 495"/>
                <a:gd name="T1" fmla="*/ 0 h 422"/>
                <a:gd name="T2" fmla="*/ 0 w 495"/>
                <a:gd name="T3" fmla="*/ 0 h 422"/>
                <a:gd name="T4" fmla="*/ 250 w 495"/>
                <a:gd name="T5" fmla="*/ 422 h 422"/>
                <a:gd name="T6" fmla="*/ 495 w 495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2">
                  <a:moveTo>
                    <a:pt x="495" y="0"/>
                  </a:moveTo>
                  <a:lnTo>
                    <a:pt x="0" y="0"/>
                  </a:lnTo>
                  <a:lnTo>
                    <a:pt x="250" y="422"/>
                  </a:lnTo>
                  <a:lnTo>
                    <a:pt x="4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458"/>
            <p:cNvSpPr>
              <a:spLocks/>
            </p:cNvSpPr>
            <p:nvPr/>
          </p:nvSpPr>
          <p:spPr bwMode="auto">
            <a:xfrm>
              <a:off x="1093788" y="7938"/>
              <a:ext cx="1082675" cy="669925"/>
            </a:xfrm>
            <a:custGeom>
              <a:avLst/>
              <a:gdLst>
                <a:gd name="T0" fmla="*/ 432 w 682"/>
                <a:gd name="T1" fmla="*/ 0 h 422"/>
                <a:gd name="T2" fmla="*/ 250 w 682"/>
                <a:gd name="T3" fmla="*/ 0 h 422"/>
                <a:gd name="T4" fmla="*/ 0 w 682"/>
                <a:gd name="T5" fmla="*/ 422 h 422"/>
                <a:gd name="T6" fmla="*/ 682 w 682"/>
                <a:gd name="T7" fmla="*/ 422 h 422"/>
                <a:gd name="T8" fmla="*/ 432 w 682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2">
                  <a:moveTo>
                    <a:pt x="432" y="0"/>
                  </a:moveTo>
                  <a:lnTo>
                    <a:pt x="250" y="0"/>
                  </a:lnTo>
                  <a:lnTo>
                    <a:pt x="0" y="422"/>
                  </a:lnTo>
                  <a:lnTo>
                    <a:pt x="682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2D8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459"/>
            <p:cNvSpPr>
              <a:spLocks/>
            </p:cNvSpPr>
            <p:nvPr/>
          </p:nvSpPr>
          <p:spPr bwMode="auto">
            <a:xfrm>
              <a:off x="1093788" y="7938"/>
              <a:ext cx="1082675" cy="669925"/>
            </a:xfrm>
            <a:custGeom>
              <a:avLst/>
              <a:gdLst>
                <a:gd name="T0" fmla="*/ 432 w 682"/>
                <a:gd name="T1" fmla="*/ 0 h 422"/>
                <a:gd name="T2" fmla="*/ 250 w 682"/>
                <a:gd name="T3" fmla="*/ 0 h 422"/>
                <a:gd name="T4" fmla="*/ 0 w 682"/>
                <a:gd name="T5" fmla="*/ 422 h 422"/>
                <a:gd name="T6" fmla="*/ 682 w 682"/>
                <a:gd name="T7" fmla="*/ 422 h 422"/>
                <a:gd name="T8" fmla="*/ 432 w 682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2">
                  <a:moveTo>
                    <a:pt x="432" y="0"/>
                  </a:moveTo>
                  <a:lnTo>
                    <a:pt x="250" y="0"/>
                  </a:lnTo>
                  <a:lnTo>
                    <a:pt x="0" y="422"/>
                  </a:lnTo>
                  <a:lnTo>
                    <a:pt x="682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460"/>
            <p:cNvSpPr>
              <a:spLocks/>
            </p:cNvSpPr>
            <p:nvPr/>
          </p:nvSpPr>
          <p:spPr bwMode="auto">
            <a:xfrm>
              <a:off x="706438" y="7938"/>
              <a:ext cx="784225" cy="669925"/>
            </a:xfrm>
            <a:custGeom>
              <a:avLst/>
              <a:gdLst>
                <a:gd name="T0" fmla="*/ 494 w 494"/>
                <a:gd name="T1" fmla="*/ 0 h 422"/>
                <a:gd name="T2" fmla="*/ 0 w 494"/>
                <a:gd name="T3" fmla="*/ 0 h 422"/>
                <a:gd name="T4" fmla="*/ 244 w 494"/>
                <a:gd name="T5" fmla="*/ 422 h 422"/>
                <a:gd name="T6" fmla="*/ 494 w 494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2">
                  <a:moveTo>
                    <a:pt x="494" y="0"/>
                  </a:moveTo>
                  <a:lnTo>
                    <a:pt x="0" y="0"/>
                  </a:lnTo>
                  <a:lnTo>
                    <a:pt x="244" y="422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1A6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461"/>
            <p:cNvSpPr>
              <a:spLocks/>
            </p:cNvSpPr>
            <p:nvPr/>
          </p:nvSpPr>
          <p:spPr bwMode="auto">
            <a:xfrm>
              <a:off x="706438" y="7938"/>
              <a:ext cx="784225" cy="669925"/>
            </a:xfrm>
            <a:custGeom>
              <a:avLst/>
              <a:gdLst>
                <a:gd name="T0" fmla="*/ 494 w 494"/>
                <a:gd name="T1" fmla="*/ 0 h 422"/>
                <a:gd name="T2" fmla="*/ 0 w 494"/>
                <a:gd name="T3" fmla="*/ 0 h 422"/>
                <a:gd name="T4" fmla="*/ 244 w 494"/>
                <a:gd name="T5" fmla="*/ 422 h 422"/>
                <a:gd name="T6" fmla="*/ 494 w 494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2">
                  <a:moveTo>
                    <a:pt x="494" y="0"/>
                  </a:moveTo>
                  <a:lnTo>
                    <a:pt x="0" y="0"/>
                  </a:lnTo>
                  <a:lnTo>
                    <a:pt x="244" y="422"/>
                  </a:lnTo>
                  <a:lnTo>
                    <a:pt x="4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462"/>
            <p:cNvSpPr>
              <a:spLocks/>
            </p:cNvSpPr>
            <p:nvPr/>
          </p:nvSpPr>
          <p:spPr bwMode="auto">
            <a:xfrm>
              <a:off x="20638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174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463"/>
            <p:cNvSpPr>
              <a:spLocks/>
            </p:cNvSpPr>
            <p:nvPr/>
          </p:nvSpPr>
          <p:spPr bwMode="auto">
            <a:xfrm>
              <a:off x="20638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464"/>
            <p:cNvSpPr>
              <a:spLocks/>
            </p:cNvSpPr>
            <p:nvPr/>
          </p:nvSpPr>
          <p:spPr bwMode="auto">
            <a:xfrm>
              <a:off x="-25400" y="7938"/>
              <a:ext cx="433388" cy="669925"/>
            </a:xfrm>
            <a:custGeom>
              <a:avLst/>
              <a:gdLst>
                <a:gd name="T0" fmla="*/ 273 w 273"/>
                <a:gd name="T1" fmla="*/ 0 h 422"/>
                <a:gd name="T2" fmla="*/ 0 w 273"/>
                <a:gd name="T3" fmla="*/ 0 h 422"/>
                <a:gd name="T4" fmla="*/ 0 w 273"/>
                <a:gd name="T5" fmla="*/ 371 h 422"/>
                <a:gd name="T6" fmla="*/ 29 w 273"/>
                <a:gd name="T7" fmla="*/ 422 h 422"/>
                <a:gd name="T8" fmla="*/ 273 w 273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2">
                  <a:moveTo>
                    <a:pt x="273" y="0"/>
                  </a:moveTo>
                  <a:lnTo>
                    <a:pt x="0" y="0"/>
                  </a:lnTo>
                  <a:lnTo>
                    <a:pt x="0" y="371"/>
                  </a:lnTo>
                  <a:lnTo>
                    <a:pt x="29" y="422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152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465"/>
            <p:cNvSpPr>
              <a:spLocks/>
            </p:cNvSpPr>
            <p:nvPr/>
          </p:nvSpPr>
          <p:spPr bwMode="auto">
            <a:xfrm>
              <a:off x="-25400" y="7938"/>
              <a:ext cx="433388" cy="669925"/>
            </a:xfrm>
            <a:custGeom>
              <a:avLst/>
              <a:gdLst>
                <a:gd name="T0" fmla="*/ 273 w 273"/>
                <a:gd name="T1" fmla="*/ 0 h 422"/>
                <a:gd name="T2" fmla="*/ 0 w 273"/>
                <a:gd name="T3" fmla="*/ 0 h 422"/>
                <a:gd name="T4" fmla="*/ 0 w 273"/>
                <a:gd name="T5" fmla="*/ 371 h 422"/>
                <a:gd name="T6" fmla="*/ 29 w 273"/>
                <a:gd name="T7" fmla="*/ 422 h 422"/>
                <a:gd name="T8" fmla="*/ 273 w 273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2">
                  <a:moveTo>
                    <a:pt x="273" y="0"/>
                  </a:moveTo>
                  <a:lnTo>
                    <a:pt x="0" y="0"/>
                  </a:lnTo>
                  <a:lnTo>
                    <a:pt x="0" y="371"/>
                  </a:lnTo>
                  <a:lnTo>
                    <a:pt x="29" y="422"/>
                  </a:lnTo>
                  <a:lnTo>
                    <a:pt x="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466"/>
            <p:cNvSpPr>
              <a:spLocks/>
            </p:cNvSpPr>
            <p:nvPr/>
          </p:nvSpPr>
          <p:spPr bwMode="auto">
            <a:xfrm>
              <a:off x="-25400" y="596900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1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467"/>
            <p:cNvSpPr>
              <a:spLocks/>
            </p:cNvSpPr>
            <p:nvPr/>
          </p:nvSpPr>
          <p:spPr bwMode="auto">
            <a:xfrm>
              <a:off x="-25400" y="596900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6823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054100" y="-254000"/>
            <a:ext cx="6994526" cy="7397751"/>
            <a:chOff x="-1054100" y="-254000"/>
            <a:chExt cx="6994526" cy="7397751"/>
          </a:xfrm>
        </p:grpSpPr>
        <p:sp>
          <p:nvSpPr>
            <p:cNvPr id="8" name="Freeform 140"/>
            <p:cNvSpPr>
              <a:spLocks/>
            </p:cNvSpPr>
            <p:nvPr/>
          </p:nvSpPr>
          <p:spPr bwMode="auto">
            <a:xfrm>
              <a:off x="432435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C9E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41"/>
            <p:cNvSpPr>
              <a:spLocks/>
            </p:cNvSpPr>
            <p:nvPr/>
          </p:nvSpPr>
          <p:spPr bwMode="auto">
            <a:xfrm>
              <a:off x="432435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42"/>
            <p:cNvSpPr>
              <a:spLocks/>
            </p:cNvSpPr>
            <p:nvPr/>
          </p:nvSpPr>
          <p:spPr bwMode="auto">
            <a:xfrm>
              <a:off x="3783013" y="62214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4D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3"/>
            <p:cNvSpPr>
              <a:spLocks/>
            </p:cNvSpPr>
            <p:nvPr/>
          </p:nvSpPr>
          <p:spPr bwMode="auto">
            <a:xfrm>
              <a:off x="3783013" y="62214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44"/>
            <p:cNvSpPr>
              <a:spLocks/>
            </p:cNvSpPr>
            <p:nvPr/>
          </p:nvSpPr>
          <p:spPr bwMode="auto">
            <a:xfrm>
              <a:off x="2709863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8A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45"/>
            <p:cNvSpPr>
              <a:spLocks/>
            </p:cNvSpPr>
            <p:nvPr/>
          </p:nvSpPr>
          <p:spPr bwMode="auto">
            <a:xfrm>
              <a:off x="2709863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6"/>
            <p:cNvSpPr>
              <a:spLocks/>
            </p:cNvSpPr>
            <p:nvPr/>
          </p:nvSpPr>
          <p:spPr bwMode="auto">
            <a:xfrm>
              <a:off x="2176463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1B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7"/>
            <p:cNvSpPr>
              <a:spLocks/>
            </p:cNvSpPr>
            <p:nvPr/>
          </p:nvSpPr>
          <p:spPr bwMode="auto">
            <a:xfrm>
              <a:off x="2176463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8"/>
            <p:cNvSpPr>
              <a:spLocks/>
            </p:cNvSpPr>
            <p:nvPr/>
          </p:nvSpPr>
          <p:spPr bwMode="auto">
            <a:xfrm>
              <a:off x="1635125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6B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9"/>
            <p:cNvSpPr>
              <a:spLocks/>
            </p:cNvSpPr>
            <p:nvPr/>
          </p:nvSpPr>
          <p:spPr bwMode="auto">
            <a:xfrm>
              <a:off x="1635125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0"/>
            <p:cNvSpPr>
              <a:spLocks/>
            </p:cNvSpPr>
            <p:nvPr/>
          </p:nvSpPr>
          <p:spPr bwMode="auto">
            <a:xfrm>
              <a:off x="1093788" y="62214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A5D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1"/>
            <p:cNvSpPr>
              <a:spLocks/>
            </p:cNvSpPr>
            <p:nvPr/>
          </p:nvSpPr>
          <p:spPr bwMode="auto">
            <a:xfrm>
              <a:off x="1093788" y="62214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52"/>
            <p:cNvSpPr>
              <a:spLocks/>
            </p:cNvSpPr>
            <p:nvPr/>
          </p:nvSpPr>
          <p:spPr bwMode="auto">
            <a:xfrm>
              <a:off x="561975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6D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3"/>
            <p:cNvSpPr>
              <a:spLocks/>
            </p:cNvSpPr>
            <p:nvPr/>
          </p:nvSpPr>
          <p:spPr bwMode="auto">
            <a:xfrm>
              <a:off x="561975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54"/>
            <p:cNvSpPr>
              <a:spLocks/>
            </p:cNvSpPr>
            <p:nvPr/>
          </p:nvSpPr>
          <p:spPr bwMode="auto">
            <a:xfrm>
              <a:off x="20638" y="62214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8FB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5"/>
            <p:cNvSpPr>
              <a:spLocks/>
            </p:cNvSpPr>
            <p:nvPr/>
          </p:nvSpPr>
          <p:spPr bwMode="auto">
            <a:xfrm>
              <a:off x="20638" y="62214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56"/>
            <p:cNvSpPr>
              <a:spLocks/>
            </p:cNvSpPr>
            <p:nvPr/>
          </p:nvSpPr>
          <p:spPr bwMode="auto">
            <a:xfrm>
              <a:off x="-512763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94B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57"/>
            <p:cNvSpPr>
              <a:spLocks/>
            </p:cNvSpPr>
            <p:nvPr/>
          </p:nvSpPr>
          <p:spPr bwMode="auto">
            <a:xfrm>
              <a:off x="-512763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58"/>
            <p:cNvSpPr>
              <a:spLocks/>
            </p:cNvSpPr>
            <p:nvPr/>
          </p:nvSpPr>
          <p:spPr bwMode="auto">
            <a:xfrm>
              <a:off x="-105410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1AD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9"/>
            <p:cNvSpPr>
              <a:spLocks/>
            </p:cNvSpPr>
            <p:nvPr/>
          </p:nvSpPr>
          <p:spPr bwMode="auto">
            <a:xfrm>
              <a:off x="-105410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0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BC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61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2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36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36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91C3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63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36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36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64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BB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65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66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9AC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67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68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88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9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70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79A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71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72"/>
            <p:cNvSpPr>
              <a:spLocks/>
            </p:cNvSpPr>
            <p:nvPr/>
          </p:nvSpPr>
          <p:spPr bwMode="auto">
            <a:xfrm>
              <a:off x="-512763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73A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73"/>
            <p:cNvSpPr>
              <a:spLocks/>
            </p:cNvSpPr>
            <p:nvPr/>
          </p:nvSpPr>
          <p:spPr bwMode="auto">
            <a:xfrm>
              <a:off x="-512763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74"/>
            <p:cNvSpPr>
              <a:spLocks/>
            </p:cNvSpPr>
            <p:nvPr/>
          </p:nvSpPr>
          <p:spPr bwMode="auto">
            <a:xfrm>
              <a:off x="-1054100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76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75"/>
            <p:cNvSpPr>
              <a:spLocks/>
            </p:cNvSpPr>
            <p:nvPr/>
          </p:nvSpPr>
          <p:spPr bwMode="auto">
            <a:xfrm>
              <a:off x="-1054100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76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C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77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8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D1E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79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80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BE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81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82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C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83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84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AAD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85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86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97C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87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88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88B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89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90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8B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91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92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7FA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93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94"/>
            <p:cNvSpPr>
              <a:spLocks/>
            </p:cNvSpPr>
            <p:nvPr/>
          </p:nvSpPr>
          <p:spPr bwMode="auto">
            <a:xfrm>
              <a:off x="-512763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2A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95"/>
            <p:cNvSpPr>
              <a:spLocks/>
            </p:cNvSpPr>
            <p:nvPr/>
          </p:nvSpPr>
          <p:spPr bwMode="auto">
            <a:xfrm>
              <a:off x="-512763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96"/>
            <p:cNvSpPr>
              <a:spLocks/>
            </p:cNvSpPr>
            <p:nvPr/>
          </p:nvSpPr>
          <p:spPr bwMode="auto">
            <a:xfrm>
              <a:off x="-105410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D8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97"/>
            <p:cNvSpPr>
              <a:spLocks/>
            </p:cNvSpPr>
            <p:nvPr/>
          </p:nvSpPr>
          <p:spPr bwMode="auto">
            <a:xfrm>
              <a:off x="-105410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98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D6E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99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200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CFE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201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202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D2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203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204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5E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205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B5D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208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DE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209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10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6C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1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12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8FBD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13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14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6A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15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16"/>
            <p:cNvSpPr>
              <a:spLocks/>
            </p:cNvSpPr>
            <p:nvPr/>
          </p:nvSpPr>
          <p:spPr bwMode="auto">
            <a:xfrm>
              <a:off x="-512763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C8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17"/>
            <p:cNvSpPr>
              <a:spLocks/>
            </p:cNvSpPr>
            <p:nvPr/>
          </p:nvSpPr>
          <p:spPr bwMode="auto">
            <a:xfrm>
              <a:off x="-512763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18"/>
            <p:cNvSpPr>
              <a:spLocks/>
            </p:cNvSpPr>
            <p:nvPr/>
          </p:nvSpPr>
          <p:spPr bwMode="auto">
            <a:xfrm>
              <a:off x="-105410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4E7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19"/>
            <p:cNvSpPr>
              <a:spLocks/>
            </p:cNvSpPr>
            <p:nvPr/>
          </p:nvSpPr>
          <p:spPr bwMode="auto">
            <a:xfrm>
              <a:off x="-105410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20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E4F2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21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22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FF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23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24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CAE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25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26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DE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7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28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C4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29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30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BD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31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32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3C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33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234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84B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235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36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3B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237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38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669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39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40"/>
            <p:cNvSpPr>
              <a:spLocks/>
            </p:cNvSpPr>
            <p:nvPr/>
          </p:nvSpPr>
          <p:spPr bwMode="auto">
            <a:xfrm>
              <a:off x="-512763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588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241"/>
            <p:cNvSpPr>
              <a:spLocks/>
            </p:cNvSpPr>
            <p:nvPr/>
          </p:nvSpPr>
          <p:spPr bwMode="auto">
            <a:xfrm>
              <a:off x="-512763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242"/>
            <p:cNvSpPr>
              <a:spLocks/>
            </p:cNvSpPr>
            <p:nvPr/>
          </p:nvSpPr>
          <p:spPr bwMode="auto">
            <a:xfrm>
              <a:off x="-105410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4A7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43"/>
            <p:cNvSpPr>
              <a:spLocks/>
            </p:cNvSpPr>
            <p:nvPr/>
          </p:nvSpPr>
          <p:spPr bwMode="auto">
            <a:xfrm>
              <a:off x="-105410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244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4F2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45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46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D5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47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48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BBD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49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50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1D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51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52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FD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53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54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97C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55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56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7B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257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58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7AA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259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60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618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261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62"/>
            <p:cNvSpPr>
              <a:spLocks/>
            </p:cNvSpPr>
            <p:nvPr/>
          </p:nvSpPr>
          <p:spPr bwMode="auto">
            <a:xfrm>
              <a:off x="-512763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58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63"/>
            <p:cNvSpPr>
              <a:spLocks/>
            </p:cNvSpPr>
            <p:nvPr/>
          </p:nvSpPr>
          <p:spPr bwMode="auto">
            <a:xfrm>
              <a:off x="-512763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64"/>
            <p:cNvSpPr>
              <a:spLocks/>
            </p:cNvSpPr>
            <p:nvPr/>
          </p:nvSpPr>
          <p:spPr bwMode="auto">
            <a:xfrm>
              <a:off x="-1054100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477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65"/>
            <p:cNvSpPr>
              <a:spLocks/>
            </p:cNvSpPr>
            <p:nvPr/>
          </p:nvSpPr>
          <p:spPr bwMode="auto">
            <a:xfrm>
              <a:off x="-1054100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266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2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267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268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5E3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269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270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3C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271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72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AB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73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274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90B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275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276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90B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277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278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5A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79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80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5F8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281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282"/>
            <p:cNvSpPr>
              <a:spLocks/>
            </p:cNvSpPr>
            <p:nvPr/>
          </p:nvSpPr>
          <p:spPr bwMode="auto">
            <a:xfrm>
              <a:off x="-512763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4F7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83"/>
            <p:cNvSpPr>
              <a:spLocks/>
            </p:cNvSpPr>
            <p:nvPr/>
          </p:nvSpPr>
          <p:spPr bwMode="auto">
            <a:xfrm>
              <a:off x="-512763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284"/>
            <p:cNvSpPr>
              <a:spLocks/>
            </p:cNvSpPr>
            <p:nvPr/>
          </p:nvSpPr>
          <p:spPr bwMode="auto">
            <a:xfrm>
              <a:off x="-105410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426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285"/>
            <p:cNvSpPr>
              <a:spLocks/>
            </p:cNvSpPr>
            <p:nvPr/>
          </p:nvSpPr>
          <p:spPr bwMode="auto">
            <a:xfrm>
              <a:off x="-105410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286"/>
            <p:cNvSpPr>
              <a:spLocks/>
            </p:cNvSpPr>
            <p:nvPr/>
          </p:nvSpPr>
          <p:spPr bwMode="auto">
            <a:xfrm>
              <a:off x="432435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E2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7"/>
            <p:cNvSpPr>
              <a:spLocks/>
            </p:cNvSpPr>
            <p:nvPr/>
          </p:nvSpPr>
          <p:spPr bwMode="auto">
            <a:xfrm>
              <a:off x="432435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288"/>
            <p:cNvSpPr>
              <a:spLocks/>
            </p:cNvSpPr>
            <p:nvPr/>
          </p:nvSpPr>
          <p:spPr bwMode="auto">
            <a:xfrm>
              <a:off x="3251200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35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35" y="0"/>
                  </a:lnTo>
                  <a:lnTo>
                    <a:pt x="676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C6E3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289"/>
            <p:cNvSpPr>
              <a:spLocks/>
            </p:cNvSpPr>
            <p:nvPr/>
          </p:nvSpPr>
          <p:spPr bwMode="auto">
            <a:xfrm>
              <a:off x="3251200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35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35" y="0"/>
                  </a:lnTo>
                  <a:lnTo>
                    <a:pt x="676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290"/>
            <p:cNvSpPr>
              <a:spLocks/>
            </p:cNvSpPr>
            <p:nvPr/>
          </p:nvSpPr>
          <p:spPr bwMode="auto">
            <a:xfrm>
              <a:off x="2709863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AAC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291"/>
            <p:cNvSpPr>
              <a:spLocks/>
            </p:cNvSpPr>
            <p:nvPr/>
          </p:nvSpPr>
          <p:spPr bwMode="auto">
            <a:xfrm>
              <a:off x="2709863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292"/>
            <p:cNvSpPr>
              <a:spLocks/>
            </p:cNvSpPr>
            <p:nvPr/>
          </p:nvSpPr>
          <p:spPr bwMode="auto">
            <a:xfrm>
              <a:off x="1635125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93B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293"/>
            <p:cNvSpPr>
              <a:spLocks/>
            </p:cNvSpPr>
            <p:nvPr/>
          </p:nvSpPr>
          <p:spPr bwMode="auto">
            <a:xfrm>
              <a:off x="1635125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294"/>
            <p:cNvSpPr>
              <a:spLocks/>
            </p:cNvSpPr>
            <p:nvPr/>
          </p:nvSpPr>
          <p:spPr bwMode="auto">
            <a:xfrm>
              <a:off x="1093788" y="-25400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84A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295"/>
            <p:cNvSpPr>
              <a:spLocks/>
            </p:cNvSpPr>
            <p:nvPr/>
          </p:nvSpPr>
          <p:spPr bwMode="auto">
            <a:xfrm>
              <a:off x="1093788" y="-25400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296"/>
            <p:cNvSpPr>
              <a:spLocks/>
            </p:cNvSpPr>
            <p:nvPr/>
          </p:nvSpPr>
          <p:spPr bwMode="auto">
            <a:xfrm>
              <a:off x="561975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6E9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297"/>
            <p:cNvSpPr>
              <a:spLocks/>
            </p:cNvSpPr>
            <p:nvPr/>
          </p:nvSpPr>
          <p:spPr bwMode="auto">
            <a:xfrm>
              <a:off x="561975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298"/>
            <p:cNvSpPr>
              <a:spLocks/>
            </p:cNvSpPr>
            <p:nvPr/>
          </p:nvSpPr>
          <p:spPr bwMode="auto">
            <a:xfrm>
              <a:off x="20638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618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299"/>
            <p:cNvSpPr>
              <a:spLocks/>
            </p:cNvSpPr>
            <p:nvPr/>
          </p:nvSpPr>
          <p:spPr bwMode="auto">
            <a:xfrm>
              <a:off x="20638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300"/>
            <p:cNvSpPr>
              <a:spLocks/>
            </p:cNvSpPr>
            <p:nvPr/>
          </p:nvSpPr>
          <p:spPr bwMode="auto">
            <a:xfrm>
              <a:off x="-512763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78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301"/>
            <p:cNvSpPr>
              <a:spLocks/>
            </p:cNvSpPr>
            <p:nvPr/>
          </p:nvSpPr>
          <p:spPr bwMode="auto">
            <a:xfrm>
              <a:off x="-512763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302"/>
            <p:cNvSpPr>
              <a:spLocks/>
            </p:cNvSpPr>
            <p:nvPr/>
          </p:nvSpPr>
          <p:spPr bwMode="auto">
            <a:xfrm>
              <a:off x="-105410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F6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303"/>
            <p:cNvSpPr>
              <a:spLocks/>
            </p:cNvSpPr>
            <p:nvPr/>
          </p:nvSpPr>
          <p:spPr bwMode="auto">
            <a:xfrm>
              <a:off x="-105410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Rectangle 304"/>
            <p:cNvSpPr>
              <a:spLocks noChangeArrowheads="1"/>
            </p:cNvSpPr>
            <p:nvPr/>
          </p:nvSpPr>
          <p:spPr bwMode="auto">
            <a:xfrm>
              <a:off x="4324350" y="6221413"/>
              <a:ext cx="1074738" cy="668338"/>
            </a:xfrm>
            <a:prstGeom prst="rect">
              <a:avLst/>
            </a:prstGeom>
            <a:solidFill>
              <a:srgbClr val="BEE4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305"/>
            <p:cNvSpPr>
              <a:spLocks/>
            </p:cNvSpPr>
            <p:nvPr/>
          </p:nvSpPr>
          <p:spPr bwMode="auto">
            <a:xfrm>
              <a:off x="3937000" y="6221413"/>
              <a:ext cx="776288" cy="668338"/>
            </a:xfrm>
            <a:custGeom>
              <a:avLst/>
              <a:gdLst>
                <a:gd name="T0" fmla="*/ 244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4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4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7EC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306"/>
            <p:cNvSpPr>
              <a:spLocks/>
            </p:cNvSpPr>
            <p:nvPr/>
          </p:nvSpPr>
          <p:spPr bwMode="auto">
            <a:xfrm>
              <a:off x="3937000" y="6221413"/>
              <a:ext cx="776288" cy="668338"/>
            </a:xfrm>
            <a:custGeom>
              <a:avLst/>
              <a:gdLst>
                <a:gd name="T0" fmla="*/ 244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4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4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307"/>
            <p:cNvSpPr>
              <a:spLocks/>
            </p:cNvSpPr>
            <p:nvPr/>
          </p:nvSpPr>
          <p:spPr bwMode="auto">
            <a:xfrm>
              <a:off x="2862263" y="6221413"/>
              <a:ext cx="776288" cy="668338"/>
            </a:xfrm>
            <a:custGeom>
              <a:avLst/>
              <a:gdLst>
                <a:gd name="T0" fmla="*/ 245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5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5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1D8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308"/>
            <p:cNvSpPr>
              <a:spLocks/>
            </p:cNvSpPr>
            <p:nvPr/>
          </p:nvSpPr>
          <p:spPr bwMode="auto">
            <a:xfrm>
              <a:off x="2862263" y="6221413"/>
              <a:ext cx="776288" cy="668338"/>
            </a:xfrm>
            <a:custGeom>
              <a:avLst/>
              <a:gdLst>
                <a:gd name="T0" fmla="*/ 245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5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5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309"/>
            <p:cNvSpPr>
              <a:spLocks/>
            </p:cNvSpPr>
            <p:nvPr/>
          </p:nvSpPr>
          <p:spPr bwMode="auto">
            <a:xfrm>
              <a:off x="2176463" y="6221413"/>
              <a:ext cx="1074738" cy="668338"/>
            </a:xfrm>
            <a:custGeom>
              <a:avLst/>
              <a:gdLst>
                <a:gd name="T0" fmla="*/ 677 w 677"/>
                <a:gd name="T1" fmla="*/ 0 h 421"/>
                <a:gd name="T2" fmla="*/ 0 w 677"/>
                <a:gd name="T3" fmla="*/ 0 h 421"/>
                <a:gd name="T4" fmla="*/ 245 w 677"/>
                <a:gd name="T5" fmla="*/ 421 h 421"/>
                <a:gd name="T6" fmla="*/ 432 w 677"/>
                <a:gd name="T7" fmla="*/ 421 h 421"/>
                <a:gd name="T8" fmla="*/ 677 w 677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1">
                  <a:moveTo>
                    <a:pt x="677" y="0"/>
                  </a:moveTo>
                  <a:lnTo>
                    <a:pt x="0" y="0"/>
                  </a:lnTo>
                  <a:lnTo>
                    <a:pt x="245" y="421"/>
                  </a:lnTo>
                  <a:lnTo>
                    <a:pt x="432" y="42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9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310"/>
            <p:cNvSpPr>
              <a:spLocks/>
            </p:cNvSpPr>
            <p:nvPr/>
          </p:nvSpPr>
          <p:spPr bwMode="auto">
            <a:xfrm>
              <a:off x="2176463" y="6221413"/>
              <a:ext cx="1074738" cy="668338"/>
            </a:xfrm>
            <a:custGeom>
              <a:avLst/>
              <a:gdLst>
                <a:gd name="T0" fmla="*/ 677 w 677"/>
                <a:gd name="T1" fmla="*/ 0 h 421"/>
                <a:gd name="T2" fmla="*/ 0 w 677"/>
                <a:gd name="T3" fmla="*/ 0 h 421"/>
                <a:gd name="T4" fmla="*/ 245 w 677"/>
                <a:gd name="T5" fmla="*/ 421 h 421"/>
                <a:gd name="T6" fmla="*/ 432 w 677"/>
                <a:gd name="T7" fmla="*/ 421 h 421"/>
                <a:gd name="T8" fmla="*/ 677 w 677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1">
                  <a:moveTo>
                    <a:pt x="677" y="0"/>
                  </a:moveTo>
                  <a:lnTo>
                    <a:pt x="0" y="0"/>
                  </a:lnTo>
                  <a:lnTo>
                    <a:pt x="245" y="421"/>
                  </a:lnTo>
                  <a:lnTo>
                    <a:pt x="432" y="42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311"/>
            <p:cNvSpPr>
              <a:spLocks/>
            </p:cNvSpPr>
            <p:nvPr/>
          </p:nvSpPr>
          <p:spPr bwMode="auto">
            <a:xfrm>
              <a:off x="1779588" y="6221413"/>
              <a:ext cx="785813" cy="668338"/>
            </a:xfrm>
            <a:custGeom>
              <a:avLst/>
              <a:gdLst>
                <a:gd name="T0" fmla="*/ 250 w 495"/>
                <a:gd name="T1" fmla="*/ 0 h 421"/>
                <a:gd name="T2" fmla="*/ 0 w 495"/>
                <a:gd name="T3" fmla="*/ 421 h 421"/>
                <a:gd name="T4" fmla="*/ 495 w 495"/>
                <a:gd name="T5" fmla="*/ 421 h 421"/>
                <a:gd name="T6" fmla="*/ 250 w 495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1">
                  <a:moveTo>
                    <a:pt x="250" y="0"/>
                  </a:moveTo>
                  <a:lnTo>
                    <a:pt x="0" y="421"/>
                  </a:lnTo>
                  <a:lnTo>
                    <a:pt x="495" y="42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33A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12"/>
            <p:cNvSpPr>
              <a:spLocks/>
            </p:cNvSpPr>
            <p:nvPr/>
          </p:nvSpPr>
          <p:spPr bwMode="auto">
            <a:xfrm>
              <a:off x="1779588" y="6221413"/>
              <a:ext cx="785813" cy="668338"/>
            </a:xfrm>
            <a:custGeom>
              <a:avLst/>
              <a:gdLst>
                <a:gd name="T0" fmla="*/ 250 w 495"/>
                <a:gd name="T1" fmla="*/ 0 h 421"/>
                <a:gd name="T2" fmla="*/ 0 w 495"/>
                <a:gd name="T3" fmla="*/ 421 h 421"/>
                <a:gd name="T4" fmla="*/ 495 w 495"/>
                <a:gd name="T5" fmla="*/ 421 h 421"/>
                <a:gd name="T6" fmla="*/ 250 w 495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1">
                  <a:moveTo>
                    <a:pt x="250" y="0"/>
                  </a:moveTo>
                  <a:lnTo>
                    <a:pt x="0" y="421"/>
                  </a:lnTo>
                  <a:lnTo>
                    <a:pt x="495" y="421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313"/>
            <p:cNvSpPr>
              <a:spLocks/>
            </p:cNvSpPr>
            <p:nvPr/>
          </p:nvSpPr>
          <p:spPr bwMode="auto">
            <a:xfrm>
              <a:off x="1093788" y="6221413"/>
              <a:ext cx="1082675" cy="668338"/>
            </a:xfrm>
            <a:custGeom>
              <a:avLst/>
              <a:gdLst>
                <a:gd name="T0" fmla="*/ 682 w 682"/>
                <a:gd name="T1" fmla="*/ 0 h 421"/>
                <a:gd name="T2" fmla="*/ 0 w 682"/>
                <a:gd name="T3" fmla="*/ 0 h 421"/>
                <a:gd name="T4" fmla="*/ 250 w 682"/>
                <a:gd name="T5" fmla="*/ 421 h 421"/>
                <a:gd name="T6" fmla="*/ 432 w 682"/>
                <a:gd name="T7" fmla="*/ 421 h 421"/>
                <a:gd name="T8" fmla="*/ 682 w 682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1">
                  <a:moveTo>
                    <a:pt x="682" y="0"/>
                  </a:moveTo>
                  <a:lnTo>
                    <a:pt x="0" y="0"/>
                  </a:lnTo>
                  <a:lnTo>
                    <a:pt x="250" y="421"/>
                  </a:lnTo>
                  <a:lnTo>
                    <a:pt x="432" y="42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80C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314"/>
            <p:cNvSpPr>
              <a:spLocks/>
            </p:cNvSpPr>
            <p:nvPr/>
          </p:nvSpPr>
          <p:spPr bwMode="auto">
            <a:xfrm>
              <a:off x="1093788" y="6221413"/>
              <a:ext cx="1082675" cy="668338"/>
            </a:xfrm>
            <a:custGeom>
              <a:avLst/>
              <a:gdLst>
                <a:gd name="T0" fmla="*/ 682 w 682"/>
                <a:gd name="T1" fmla="*/ 0 h 421"/>
                <a:gd name="T2" fmla="*/ 0 w 682"/>
                <a:gd name="T3" fmla="*/ 0 h 421"/>
                <a:gd name="T4" fmla="*/ 250 w 682"/>
                <a:gd name="T5" fmla="*/ 421 h 421"/>
                <a:gd name="T6" fmla="*/ 432 w 682"/>
                <a:gd name="T7" fmla="*/ 421 h 421"/>
                <a:gd name="T8" fmla="*/ 682 w 682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1">
                  <a:moveTo>
                    <a:pt x="682" y="0"/>
                  </a:moveTo>
                  <a:lnTo>
                    <a:pt x="0" y="0"/>
                  </a:lnTo>
                  <a:lnTo>
                    <a:pt x="250" y="421"/>
                  </a:lnTo>
                  <a:lnTo>
                    <a:pt x="432" y="42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315"/>
            <p:cNvSpPr>
              <a:spLocks/>
            </p:cNvSpPr>
            <p:nvPr/>
          </p:nvSpPr>
          <p:spPr bwMode="auto">
            <a:xfrm>
              <a:off x="706438" y="6221413"/>
              <a:ext cx="784225" cy="668338"/>
            </a:xfrm>
            <a:custGeom>
              <a:avLst/>
              <a:gdLst>
                <a:gd name="T0" fmla="*/ 244 w 494"/>
                <a:gd name="T1" fmla="*/ 0 h 421"/>
                <a:gd name="T2" fmla="*/ 0 w 494"/>
                <a:gd name="T3" fmla="*/ 421 h 421"/>
                <a:gd name="T4" fmla="*/ 494 w 494"/>
                <a:gd name="T5" fmla="*/ 421 h 421"/>
                <a:gd name="T6" fmla="*/ 244 w 494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1">
                  <a:moveTo>
                    <a:pt x="244" y="0"/>
                  </a:moveTo>
                  <a:lnTo>
                    <a:pt x="0" y="421"/>
                  </a:lnTo>
                  <a:lnTo>
                    <a:pt x="494" y="42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82C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316"/>
            <p:cNvSpPr>
              <a:spLocks/>
            </p:cNvSpPr>
            <p:nvPr/>
          </p:nvSpPr>
          <p:spPr bwMode="auto">
            <a:xfrm>
              <a:off x="706438" y="6221413"/>
              <a:ext cx="784225" cy="668338"/>
            </a:xfrm>
            <a:custGeom>
              <a:avLst/>
              <a:gdLst>
                <a:gd name="T0" fmla="*/ 244 w 494"/>
                <a:gd name="T1" fmla="*/ 0 h 421"/>
                <a:gd name="T2" fmla="*/ 0 w 494"/>
                <a:gd name="T3" fmla="*/ 421 h 421"/>
                <a:gd name="T4" fmla="*/ 494 w 494"/>
                <a:gd name="T5" fmla="*/ 421 h 421"/>
                <a:gd name="T6" fmla="*/ 244 w 494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1">
                  <a:moveTo>
                    <a:pt x="244" y="0"/>
                  </a:moveTo>
                  <a:lnTo>
                    <a:pt x="0" y="421"/>
                  </a:lnTo>
                  <a:lnTo>
                    <a:pt x="494" y="421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317"/>
            <p:cNvSpPr>
              <a:spLocks/>
            </p:cNvSpPr>
            <p:nvPr/>
          </p:nvSpPr>
          <p:spPr bwMode="auto">
            <a:xfrm>
              <a:off x="20638" y="6221413"/>
              <a:ext cx="1073150" cy="668338"/>
            </a:xfrm>
            <a:custGeom>
              <a:avLst/>
              <a:gdLst>
                <a:gd name="T0" fmla="*/ 676 w 676"/>
                <a:gd name="T1" fmla="*/ 0 h 421"/>
                <a:gd name="T2" fmla="*/ 0 w 676"/>
                <a:gd name="T3" fmla="*/ 0 h 421"/>
                <a:gd name="T4" fmla="*/ 244 w 676"/>
                <a:gd name="T5" fmla="*/ 421 h 421"/>
                <a:gd name="T6" fmla="*/ 432 w 676"/>
                <a:gd name="T7" fmla="*/ 421 h 421"/>
                <a:gd name="T8" fmla="*/ 676 w 676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1">
                  <a:moveTo>
                    <a:pt x="676" y="0"/>
                  </a:moveTo>
                  <a:lnTo>
                    <a:pt x="0" y="0"/>
                  </a:lnTo>
                  <a:lnTo>
                    <a:pt x="244" y="421"/>
                  </a:lnTo>
                  <a:lnTo>
                    <a:pt x="432" y="42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4DA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318"/>
            <p:cNvSpPr>
              <a:spLocks/>
            </p:cNvSpPr>
            <p:nvPr/>
          </p:nvSpPr>
          <p:spPr bwMode="auto">
            <a:xfrm>
              <a:off x="20638" y="6221413"/>
              <a:ext cx="1073150" cy="668338"/>
            </a:xfrm>
            <a:custGeom>
              <a:avLst/>
              <a:gdLst>
                <a:gd name="T0" fmla="*/ 676 w 676"/>
                <a:gd name="T1" fmla="*/ 0 h 421"/>
                <a:gd name="T2" fmla="*/ 0 w 676"/>
                <a:gd name="T3" fmla="*/ 0 h 421"/>
                <a:gd name="T4" fmla="*/ 244 w 676"/>
                <a:gd name="T5" fmla="*/ 421 h 421"/>
                <a:gd name="T6" fmla="*/ 432 w 676"/>
                <a:gd name="T7" fmla="*/ 421 h 421"/>
                <a:gd name="T8" fmla="*/ 676 w 676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1">
                  <a:moveTo>
                    <a:pt x="676" y="0"/>
                  </a:moveTo>
                  <a:lnTo>
                    <a:pt x="0" y="0"/>
                  </a:lnTo>
                  <a:lnTo>
                    <a:pt x="244" y="421"/>
                  </a:lnTo>
                  <a:lnTo>
                    <a:pt x="432" y="42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319"/>
            <p:cNvSpPr>
              <a:spLocks/>
            </p:cNvSpPr>
            <p:nvPr/>
          </p:nvSpPr>
          <p:spPr bwMode="auto">
            <a:xfrm>
              <a:off x="-25400" y="6221413"/>
              <a:ext cx="433388" cy="668338"/>
            </a:xfrm>
            <a:custGeom>
              <a:avLst/>
              <a:gdLst>
                <a:gd name="T0" fmla="*/ 29 w 273"/>
                <a:gd name="T1" fmla="*/ 0 h 421"/>
                <a:gd name="T2" fmla="*/ 0 w 273"/>
                <a:gd name="T3" fmla="*/ 45 h 421"/>
                <a:gd name="T4" fmla="*/ 0 w 273"/>
                <a:gd name="T5" fmla="*/ 421 h 421"/>
                <a:gd name="T6" fmla="*/ 273 w 273"/>
                <a:gd name="T7" fmla="*/ 421 h 421"/>
                <a:gd name="T8" fmla="*/ 29 w 273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1">
                  <a:moveTo>
                    <a:pt x="29" y="0"/>
                  </a:moveTo>
                  <a:lnTo>
                    <a:pt x="0" y="45"/>
                  </a:lnTo>
                  <a:lnTo>
                    <a:pt x="0" y="421"/>
                  </a:lnTo>
                  <a:lnTo>
                    <a:pt x="273" y="42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59A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320"/>
            <p:cNvSpPr>
              <a:spLocks/>
            </p:cNvSpPr>
            <p:nvPr/>
          </p:nvSpPr>
          <p:spPr bwMode="auto">
            <a:xfrm>
              <a:off x="-25400" y="6221413"/>
              <a:ext cx="433388" cy="668338"/>
            </a:xfrm>
            <a:custGeom>
              <a:avLst/>
              <a:gdLst>
                <a:gd name="T0" fmla="*/ 29 w 273"/>
                <a:gd name="T1" fmla="*/ 0 h 421"/>
                <a:gd name="T2" fmla="*/ 0 w 273"/>
                <a:gd name="T3" fmla="*/ 45 h 421"/>
                <a:gd name="T4" fmla="*/ 0 w 273"/>
                <a:gd name="T5" fmla="*/ 421 h 421"/>
                <a:gd name="T6" fmla="*/ 273 w 273"/>
                <a:gd name="T7" fmla="*/ 421 h 421"/>
                <a:gd name="T8" fmla="*/ 29 w 273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1">
                  <a:moveTo>
                    <a:pt x="29" y="0"/>
                  </a:moveTo>
                  <a:lnTo>
                    <a:pt x="0" y="45"/>
                  </a:lnTo>
                  <a:lnTo>
                    <a:pt x="0" y="421"/>
                  </a:lnTo>
                  <a:lnTo>
                    <a:pt x="273" y="42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321"/>
            <p:cNvSpPr>
              <a:spLocks/>
            </p:cNvSpPr>
            <p:nvPr/>
          </p:nvSpPr>
          <p:spPr bwMode="auto">
            <a:xfrm>
              <a:off x="-25400" y="6221413"/>
              <a:ext cx="46038" cy="71438"/>
            </a:xfrm>
            <a:custGeom>
              <a:avLst/>
              <a:gdLst>
                <a:gd name="T0" fmla="*/ 29 w 29"/>
                <a:gd name="T1" fmla="*/ 0 h 45"/>
                <a:gd name="T2" fmla="*/ 0 w 29"/>
                <a:gd name="T3" fmla="*/ 0 h 45"/>
                <a:gd name="T4" fmla="*/ 0 w 29"/>
                <a:gd name="T5" fmla="*/ 45 h 45"/>
                <a:gd name="T6" fmla="*/ 29 w 29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5">
                  <a:moveTo>
                    <a:pt x="29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39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322"/>
            <p:cNvSpPr>
              <a:spLocks/>
            </p:cNvSpPr>
            <p:nvPr/>
          </p:nvSpPr>
          <p:spPr bwMode="auto">
            <a:xfrm>
              <a:off x="-25400" y="6221413"/>
              <a:ext cx="46038" cy="71438"/>
            </a:xfrm>
            <a:custGeom>
              <a:avLst/>
              <a:gdLst>
                <a:gd name="T0" fmla="*/ 29 w 29"/>
                <a:gd name="T1" fmla="*/ 0 h 45"/>
                <a:gd name="T2" fmla="*/ 0 w 29"/>
                <a:gd name="T3" fmla="*/ 0 h 45"/>
                <a:gd name="T4" fmla="*/ 0 w 29"/>
                <a:gd name="T5" fmla="*/ 45 h 45"/>
                <a:gd name="T6" fmla="*/ 29 w 29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5">
                  <a:moveTo>
                    <a:pt x="29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323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41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6AC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324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41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325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336 w 677"/>
                <a:gd name="T1" fmla="*/ 0 h 587"/>
                <a:gd name="T2" fmla="*/ 0 w 677"/>
                <a:gd name="T3" fmla="*/ 587 h 587"/>
                <a:gd name="T4" fmla="*/ 677 w 677"/>
                <a:gd name="T5" fmla="*/ 587 h 587"/>
                <a:gd name="T6" fmla="*/ 336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336" y="0"/>
                  </a:moveTo>
                  <a:lnTo>
                    <a:pt x="0" y="587"/>
                  </a:lnTo>
                  <a:lnTo>
                    <a:pt x="677" y="58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2B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326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336 w 677"/>
                <a:gd name="T1" fmla="*/ 0 h 587"/>
                <a:gd name="T2" fmla="*/ 0 w 677"/>
                <a:gd name="T3" fmla="*/ 587 h 587"/>
                <a:gd name="T4" fmla="*/ 677 w 677"/>
                <a:gd name="T5" fmla="*/ 587 h 587"/>
                <a:gd name="T6" fmla="*/ 336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336" y="0"/>
                  </a:moveTo>
                  <a:lnTo>
                    <a:pt x="0" y="587"/>
                  </a:lnTo>
                  <a:lnTo>
                    <a:pt x="677" y="58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327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0 w 677"/>
                <a:gd name="T3" fmla="*/ 0 h 587"/>
                <a:gd name="T4" fmla="*/ 341 w 677"/>
                <a:gd name="T5" fmla="*/ 587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42A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328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0 w 677"/>
                <a:gd name="T3" fmla="*/ 0 h 587"/>
                <a:gd name="T4" fmla="*/ 341 w 677"/>
                <a:gd name="T5" fmla="*/ 587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29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341 w 682"/>
                <a:gd name="T1" fmla="*/ 0 h 587"/>
                <a:gd name="T2" fmla="*/ 0 w 682"/>
                <a:gd name="T3" fmla="*/ 587 h 587"/>
                <a:gd name="T4" fmla="*/ 682 w 682"/>
                <a:gd name="T5" fmla="*/ 587 h 587"/>
                <a:gd name="T6" fmla="*/ 341 w 682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341" y="0"/>
                  </a:moveTo>
                  <a:lnTo>
                    <a:pt x="0" y="587"/>
                  </a:lnTo>
                  <a:lnTo>
                    <a:pt x="682" y="587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68B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30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341 w 682"/>
                <a:gd name="T1" fmla="*/ 0 h 587"/>
                <a:gd name="T2" fmla="*/ 0 w 682"/>
                <a:gd name="T3" fmla="*/ 587 h 587"/>
                <a:gd name="T4" fmla="*/ 682 w 682"/>
                <a:gd name="T5" fmla="*/ 587 h 587"/>
                <a:gd name="T6" fmla="*/ 341 w 682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341" y="0"/>
                  </a:moveTo>
                  <a:lnTo>
                    <a:pt x="0" y="587"/>
                  </a:lnTo>
                  <a:lnTo>
                    <a:pt x="682" y="587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31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35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35" y="587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39A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32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35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35" y="587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333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341 w 676"/>
                <a:gd name="T1" fmla="*/ 0 h 587"/>
                <a:gd name="T2" fmla="*/ 0 w 676"/>
                <a:gd name="T3" fmla="*/ 587 h 587"/>
                <a:gd name="T4" fmla="*/ 676 w 676"/>
                <a:gd name="T5" fmla="*/ 587 h 587"/>
                <a:gd name="T6" fmla="*/ 341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341" y="0"/>
                  </a:moveTo>
                  <a:lnTo>
                    <a:pt x="0" y="587"/>
                  </a:lnTo>
                  <a:lnTo>
                    <a:pt x="676" y="587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D8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334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341 w 676"/>
                <a:gd name="T1" fmla="*/ 0 h 587"/>
                <a:gd name="T2" fmla="*/ 0 w 676"/>
                <a:gd name="T3" fmla="*/ 587 h 587"/>
                <a:gd name="T4" fmla="*/ 676 w 676"/>
                <a:gd name="T5" fmla="*/ 587 h 587"/>
                <a:gd name="T6" fmla="*/ 341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341" y="0"/>
                  </a:moveTo>
                  <a:lnTo>
                    <a:pt x="0" y="587"/>
                  </a:lnTo>
                  <a:lnTo>
                    <a:pt x="676" y="587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35"/>
            <p:cNvSpPr>
              <a:spLocks/>
            </p:cNvSpPr>
            <p:nvPr/>
          </p:nvSpPr>
          <p:spPr bwMode="auto">
            <a:xfrm>
              <a:off x="-25400" y="5289550"/>
              <a:ext cx="587375" cy="931863"/>
            </a:xfrm>
            <a:custGeom>
              <a:avLst/>
              <a:gdLst>
                <a:gd name="T0" fmla="*/ 370 w 370"/>
                <a:gd name="T1" fmla="*/ 0 h 587"/>
                <a:gd name="T2" fmla="*/ 0 w 370"/>
                <a:gd name="T3" fmla="*/ 0 h 587"/>
                <a:gd name="T4" fmla="*/ 0 w 370"/>
                <a:gd name="T5" fmla="*/ 535 h 587"/>
                <a:gd name="T6" fmla="*/ 29 w 370"/>
                <a:gd name="T7" fmla="*/ 587 h 587"/>
                <a:gd name="T8" fmla="*/ 370 w 370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7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7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1C7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36"/>
            <p:cNvSpPr>
              <a:spLocks/>
            </p:cNvSpPr>
            <p:nvPr/>
          </p:nvSpPr>
          <p:spPr bwMode="auto">
            <a:xfrm>
              <a:off x="-25400" y="5289550"/>
              <a:ext cx="587375" cy="931863"/>
            </a:xfrm>
            <a:custGeom>
              <a:avLst/>
              <a:gdLst>
                <a:gd name="T0" fmla="*/ 370 w 370"/>
                <a:gd name="T1" fmla="*/ 0 h 587"/>
                <a:gd name="T2" fmla="*/ 0 w 370"/>
                <a:gd name="T3" fmla="*/ 0 h 587"/>
                <a:gd name="T4" fmla="*/ 0 w 370"/>
                <a:gd name="T5" fmla="*/ 535 h 587"/>
                <a:gd name="T6" fmla="*/ 29 w 370"/>
                <a:gd name="T7" fmla="*/ 587 h 587"/>
                <a:gd name="T8" fmla="*/ 370 w 370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7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7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37"/>
            <p:cNvSpPr>
              <a:spLocks/>
            </p:cNvSpPr>
            <p:nvPr/>
          </p:nvSpPr>
          <p:spPr bwMode="auto">
            <a:xfrm>
              <a:off x="-25400" y="6138863"/>
              <a:ext cx="46038" cy="82550"/>
            </a:xfrm>
            <a:custGeom>
              <a:avLst/>
              <a:gdLst>
                <a:gd name="T0" fmla="*/ 0 w 29"/>
                <a:gd name="T1" fmla="*/ 0 h 52"/>
                <a:gd name="T2" fmla="*/ 0 w 29"/>
                <a:gd name="T3" fmla="*/ 52 h 52"/>
                <a:gd name="T4" fmla="*/ 29 w 29"/>
                <a:gd name="T5" fmla="*/ 52 h 52"/>
                <a:gd name="T6" fmla="*/ 0 w 29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2">
                  <a:moveTo>
                    <a:pt x="0" y="0"/>
                  </a:moveTo>
                  <a:lnTo>
                    <a:pt x="0" y="52"/>
                  </a:lnTo>
                  <a:lnTo>
                    <a:pt x="2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38"/>
            <p:cNvSpPr>
              <a:spLocks/>
            </p:cNvSpPr>
            <p:nvPr/>
          </p:nvSpPr>
          <p:spPr bwMode="auto">
            <a:xfrm>
              <a:off x="-25400" y="6138863"/>
              <a:ext cx="46038" cy="82550"/>
            </a:xfrm>
            <a:custGeom>
              <a:avLst/>
              <a:gdLst>
                <a:gd name="T0" fmla="*/ 0 w 29"/>
                <a:gd name="T1" fmla="*/ 0 h 52"/>
                <a:gd name="T2" fmla="*/ 0 w 29"/>
                <a:gd name="T3" fmla="*/ 52 h 52"/>
                <a:gd name="T4" fmla="*/ 29 w 29"/>
                <a:gd name="T5" fmla="*/ 52 h 52"/>
                <a:gd name="T6" fmla="*/ 0 w 29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2">
                  <a:moveTo>
                    <a:pt x="0" y="0"/>
                  </a:moveTo>
                  <a:lnTo>
                    <a:pt x="0" y="52"/>
                  </a:lnTo>
                  <a:lnTo>
                    <a:pt x="29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339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8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41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342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C9E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343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344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1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45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346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8ED3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347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348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AC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349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350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61B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351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352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39A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353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354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39A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355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356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E9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357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358"/>
            <p:cNvSpPr>
              <a:spLocks/>
            </p:cNvSpPr>
            <p:nvPr/>
          </p:nvSpPr>
          <p:spPr bwMode="auto">
            <a:xfrm>
              <a:off x="-25400" y="436721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B7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359"/>
            <p:cNvSpPr>
              <a:spLocks/>
            </p:cNvSpPr>
            <p:nvPr/>
          </p:nvSpPr>
          <p:spPr bwMode="auto">
            <a:xfrm>
              <a:off x="-25400" y="436721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360"/>
            <p:cNvSpPr>
              <a:spLocks/>
            </p:cNvSpPr>
            <p:nvPr/>
          </p:nvSpPr>
          <p:spPr bwMode="auto">
            <a:xfrm>
              <a:off x="-25400" y="4367213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62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361"/>
            <p:cNvSpPr>
              <a:spLocks/>
            </p:cNvSpPr>
            <p:nvPr/>
          </p:nvSpPr>
          <p:spPr bwMode="auto">
            <a:xfrm>
              <a:off x="-25400" y="4367213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362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D1E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363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364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C7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365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366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CBE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367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368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8E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369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370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E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371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372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ACD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373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374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82C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375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376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4DA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77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378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C8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379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380"/>
            <p:cNvSpPr>
              <a:spLocks/>
            </p:cNvSpPr>
            <p:nvPr/>
          </p:nvSpPr>
          <p:spPr bwMode="auto">
            <a:xfrm>
              <a:off x="-25400" y="3444875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5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163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81"/>
            <p:cNvSpPr>
              <a:spLocks/>
            </p:cNvSpPr>
            <p:nvPr/>
          </p:nvSpPr>
          <p:spPr bwMode="auto">
            <a:xfrm>
              <a:off x="-25400" y="3444875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5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1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382"/>
            <p:cNvSpPr>
              <a:spLocks/>
            </p:cNvSpPr>
            <p:nvPr/>
          </p:nvSpPr>
          <p:spPr bwMode="auto">
            <a:xfrm>
              <a:off x="-25400" y="4294188"/>
              <a:ext cx="46038" cy="73025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46 h 46"/>
                <a:gd name="T4" fmla="*/ 29 w 29"/>
                <a:gd name="T5" fmla="*/ 46 h 46"/>
                <a:gd name="T6" fmla="*/ 0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0" y="46"/>
                  </a:lnTo>
                  <a:lnTo>
                    <a:pt x="29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383"/>
            <p:cNvSpPr>
              <a:spLocks/>
            </p:cNvSpPr>
            <p:nvPr/>
          </p:nvSpPr>
          <p:spPr bwMode="auto">
            <a:xfrm>
              <a:off x="-25400" y="4294188"/>
              <a:ext cx="46038" cy="73025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46 h 46"/>
                <a:gd name="T4" fmla="*/ 29 w 29"/>
                <a:gd name="T5" fmla="*/ 46 h 46"/>
                <a:gd name="T6" fmla="*/ 0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0" y="46"/>
                  </a:lnTo>
                  <a:lnTo>
                    <a:pt x="29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384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E2F2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385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386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CF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387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388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C0E3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389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390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ACD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391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392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B7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393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394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A9D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395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396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7CC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397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398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2D9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399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400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A9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401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402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85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403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404"/>
            <p:cNvSpPr>
              <a:spLocks/>
            </p:cNvSpPr>
            <p:nvPr/>
          </p:nvSpPr>
          <p:spPr bwMode="auto">
            <a:xfrm>
              <a:off x="-25400" y="2522538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53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405"/>
            <p:cNvSpPr>
              <a:spLocks/>
            </p:cNvSpPr>
            <p:nvPr/>
          </p:nvSpPr>
          <p:spPr bwMode="auto">
            <a:xfrm>
              <a:off x="-25400" y="2522538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406"/>
            <p:cNvSpPr>
              <a:spLocks/>
            </p:cNvSpPr>
            <p:nvPr/>
          </p:nvSpPr>
          <p:spPr bwMode="auto">
            <a:xfrm>
              <a:off x="-25400" y="2522538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21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407"/>
            <p:cNvSpPr>
              <a:spLocks/>
            </p:cNvSpPr>
            <p:nvPr/>
          </p:nvSpPr>
          <p:spPr bwMode="auto">
            <a:xfrm>
              <a:off x="-25400" y="2522538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408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2F2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409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410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CFE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411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412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A9D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413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414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7D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415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416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4D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417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418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61B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419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420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369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421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422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D8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423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424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74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425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426"/>
            <p:cNvSpPr>
              <a:spLocks/>
            </p:cNvSpPr>
            <p:nvPr/>
          </p:nvSpPr>
          <p:spPr bwMode="auto">
            <a:xfrm>
              <a:off x="-25400" y="1600200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0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29" y="58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142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427"/>
            <p:cNvSpPr>
              <a:spLocks/>
            </p:cNvSpPr>
            <p:nvPr/>
          </p:nvSpPr>
          <p:spPr bwMode="auto">
            <a:xfrm>
              <a:off x="-25400" y="1600200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0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29" y="581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428"/>
            <p:cNvSpPr>
              <a:spLocks/>
            </p:cNvSpPr>
            <p:nvPr/>
          </p:nvSpPr>
          <p:spPr bwMode="auto">
            <a:xfrm>
              <a:off x="-25400" y="2441575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429"/>
            <p:cNvSpPr>
              <a:spLocks/>
            </p:cNvSpPr>
            <p:nvPr/>
          </p:nvSpPr>
          <p:spPr bwMode="auto">
            <a:xfrm>
              <a:off x="-25400" y="2441575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430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0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431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432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8E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433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434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7CC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435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436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3F9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437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438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4F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439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440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4FA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441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442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1C7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443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444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74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445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446"/>
            <p:cNvSpPr>
              <a:spLocks/>
            </p:cNvSpPr>
            <p:nvPr/>
          </p:nvSpPr>
          <p:spPr bwMode="auto">
            <a:xfrm>
              <a:off x="-25400" y="67786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46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46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31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447"/>
            <p:cNvSpPr>
              <a:spLocks/>
            </p:cNvSpPr>
            <p:nvPr/>
          </p:nvSpPr>
          <p:spPr bwMode="auto">
            <a:xfrm>
              <a:off x="-25400" y="67786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46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46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448"/>
            <p:cNvSpPr>
              <a:spLocks/>
            </p:cNvSpPr>
            <p:nvPr/>
          </p:nvSpPr>
          <p:spPr bwMode="auto">
            <a:xfrm>
              <a:off x="-25400" y="677863"/>
              <a:ext cx="46038" cy="73025"/>
            </a:xfrm>
            <a:custGeom>
              <a:avLst/>
              <a:gdLst>
                <a:gd name="T0" fmla="*/ 29 w 29"/>
                <a:gd name="T1" fmla="*/ 0 h 46"/>
                <a:gd name="T2" fmla="*/ 0 w 29"/>
                <a:gd name="T3" fmla="*/ 0 h 46"/>
                <a:gd name="T4" fmla="*/ 0 w 29"/>
                <a:gd name="T5" fmla="*/ 46 h 46"/>
                <a:gd name="T6" fmla="*/ 29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29" y="0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01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449"/>
            <p:cNvSpPr>
              <a:spLocks/>
            </p:cNvSpPr>
            <p:nvPr/>
          </p:nvSpPr>
          <p:spPr bwMode="auto">
            <a:xfrm>
              <a:off x="-25400" y="677863"/>
              <a:ext cx="46038" cy="73025"/>
            </a:xfrm>
            <a:custGeom>
              <a:avLst/>
              <a:gdLst>
                <a:gd name="T0" fmla="*/ 29 w 29"/>
                <a:gd name="T1" fmla="*/ 0 h 46"/>
                <a:gd name="T2" fmla="*/ 0 w 29"/>
                <a:gd name="T3" fmla="*/ 0 h 46"/>
                <a:gd name="T4" fmla="*/ 0 w 29"/>
                <a:gd name="T5" fmla="*/ 46 h 46"/>
                <a:gd name="T6" fmla="*/ 29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29" y="0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450"/>
            <p:cNvSpPr>
              <a:spLocks/>
            </p:cNvSpPr>
            <p:nvPr/>
          </p:nvSpPr>
          <p:spPr bwMode="auto">
            <a:xfrm>
              <a:off x="4324350" y="7938"/>
              <a:ext cx="1074738" cy="669925"/>
            </a:xfrm>
            <a:custGeom>
              <a:avLst/>
              <a:gdLst>
                <a:gd name="T0" fmla="*/ 432 w 677"/>
                <a:gd name="T1" fmla="*/ 0 h 422"/>
                <a:gd name="T2" fmla="*/ 245 w 677"/>
                <a:gd name="T3" fmla="*/ 0 h 422"/>
                <a:gd name="T4" fmla="*/ 0 w 677"/>
                <a:gd name="T5" fmla="*/ 422 h 422"/>
                <a:gd name="T6" fmla="*/ 677 w 677"/>
                <a:gd name="T7" fmla="*/ 422 h 422"/>
                <a:gd name="T8" fmla="*/ 432 w 677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2">
                  <a:moveTo>
                    <a:pt x="432" y="0"/>
                  </a:moveTo>
                  <a:lnTo>
                    <a:pt x="245" y="0"/>
                  </a:lnTo>
                  <a:lnTo>
                    <a:pt x="0" y="422"/>
                  </a:lnTo>
                  <a:lnTo>
                    <a:pt x="677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E0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451"/>
            <p:cNvSpPr>
              <a:spLocks/>
            </p:cNvSpPr>
            <p:nvPr/>
          </p:nvSpPr>
          <p:spPr bwMode="auto">
            <a:xfrm>
              <a:off x="4324350" y="7938"/>
              <a:ext cx="1074738" cy="669925"/>
            </a:xfrm>
            <a:custGeom>
              <a:avLst/>
              <a:gdLst>
                <a:gd name="T0" fmla="*/ 432 w 677"/>
                <a:gd name="T1" fmla="*/ 0 h 422"/>
                <a:gd name="T2" fmla="*/ 245 w 677"/>
                <a:gd name="T3" fmla="*/ 0 h 422"/>
                <a:gd name="T4" fmla="*/ 0 w 677"/>
                <a:gd name="T5" fmla="*/ 422 h 422"/>
                <a:gd name="T6" fmla="*/ 677 w 677"/>
                <a:gd name="T7" fmla="*/ 422 h 422"/>
                <a:gd name="T8" fmla="*/ 432 w 677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2">
                  <a:moveTo>
                    <a:pt x="432" y="0"/>
                  </a:moveTo>
                  <a:lnTo>
                    <a:pt x="245" y="0"/>
                  </a:lnTo>
                  <a:lnTo>
                    <a:pt x="0" y="422"/>
                  </a:lnTo>
                  <a:lnTo>
                    <a:pt x="677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452"/>
            <p:cNvSpPr>
              <a:spLocks/>
            </p:cNvSpPr>
            <p:nvPr/>
          </p:nvSpPr>
          <p:spPr bwMode="auto">
            <a:xfrm>
              <a:off x="3251200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BAE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453"/>
            <p:cNvSpPr>
              <a:spLocks/>
            </p:cNvSpPr>
            <p:nvPr/>
          </p:nvSpPr>
          <p:spPr bwMode="auto">
            <a:xfrm>
              <a:off x="3251200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454"/>
            <p:cNvSpPr>
              <a:spLocks/>
            </p:cNvSpPr>
            <p:nvPr/>
          </p:nvSpPr>
          <p:spPr bwMode="auto">
            <a:xfrm>
              <a:off x="2862263" y="7938"/>
              <a:ext cx="776288" cy="669925"/>
            </a:xfrm>
            <a:custGeom>
              <a:avLst/>
              <a:gdLst>
                <a:gd name="T0" fmla="*/ 489 w 489"/>
                <a:gd name="T1" fmla="*/ 0 h 422"/>
                <a:gd name="T2" fmla="*/ 0 w 489"/>
                <a:gd name="T3" fmla="*/ 0 h 422"/>
                <a:gd name="T4" fmla="*/ 245 w 489"/>
                <a:gd name="T5" fmla="*/ 422 h 422"/>
                <a:gd name="T6" fmla="*/ 489 w 489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2">
                  <a:moveTo>
                    <a:pt x="489" y="0"/>
                  </a:moveTo>
                  <a:lnTo>
                    <a:pt x="0" y="0"/>
                  </a:lnTo>
                  <a:lnTo>
                    <a:pt x="245" y="422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8AC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455"/>
            <p:cNvSpPr>
              <a:spLocks/>
            </p:cNvSpPr>
            <p:nvPr/>
          </p:nvSpPr>
          <p:spPr bwMode="auto">
            <a:xfrm>
              <a:off x="2862263" y="7938"/>
              <a:ext cx="776288" cy="669925"/>
            </a:xfrm>
            <a:custGeom>
              <a:avLst/>
              <a:gdLst>
                <a:gd name="T0" fmla="*/ 489 w 489"/>
                <a:gd name="T1" fmla="*/ 0 h 422"/>
                <a:gd name="T2" fmla="*/ 0 w 489"/>
                <a:gd name="T3" fmla="*/ 0 h 422"/>
                <a:gd name="T4" fmla="*/ 245 w 489"/>
                <a:gd name="T5" fmla="*/ 422 h 422"/>
                <a:gd name="T6" fmla="*/ 489 w 489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2">
                  <a:moveTo>
                    <a:pt x="489" y="0"/>
                  </a:moveTo>
                  <a:lnTo>
                    <a:pt x="0" y="0"/>
                  </a:lnTo>
                  <a:lnTo>
                    <a:pt x="245" y="422"/>
                  </a:lnTo>
                  <a:lnTo>
                    <a:pt x="4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456"/>
            <p:cNvSpPr>
              <a:spLocks/>
            </p:cNvSpPr>
            <p:nvPr/>
          </p:nvSpPr>
          <p:spPr bwMode="auto">
            <a:xfrm>
              <a:off x="1779588" y="7938"/>
              <a:ext cx="785813" cy="669925"/>
            </a:xfrm>
            <a:custGeom>
              <a:avLst/>
              <a:gdLst>
                <a:gd name="T0" fmla="*/ 495 w 495"/>
                <a:gd name="T1" fmla="*/ 0 h 422"/>
                <a:gd name="T2" fmla="*/ 0 w 495"/>
                <a:gd name="T3" fmla="*/ 0 h 422"/>
                <a:gd name="T4" fmla="*/ 250 w 495"/>
                <a:gd name="T5" fmla="*/ 422 h 422"/>
                <a:gd name="T6" fmla="*/ 495 w 495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2">
                  <a:moveTo>
                    <a:pt x="495" y="0"/>
                  </a:moveTo>
                  <a:lnTo>
                    <a:pt x="0" y="0"/>
                  </a:lnTo>
                  <a:lnTo>
                    <a:pt x="250" y="42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57A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457"/>
            <p:cNvSpPr>
              <a:spLocks/>
            </p:cNvSpPr>
            <p:nvPr/>
          </p:nvSpPr>
          <p:spPr bwMode="auto">
            <a:xfrm>
              <a:off x="1779588" y="7938"/>
              <a:ext cx="785813" cy="669925"/>
            </a:xfrm>
            <a:custGeom>
              <a:avLst/>
              <a:gdLst>
                <a:gd name="T0" fmla="*/ 495 w 495"/>
                <a:gd name="T1" fmla="*/ 0 h 422"/>
                <a:gd name="T2" fmla="*/ 0 w 495"/>
                <a:gd name="T3" fmla="*/ 0 h 422"/>
                <a:gd name="T4" fmla="*/ 250 w 495"/>
                <a:gd name="T5" fmla="*/ 422 h 422"/>
                <a:gd name="T6" fmla="*/ 495 w 495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2">
                  <a:moveTo>
                    <a:pt x="495" y="0"/>
                  </a:moveTo>
                  <a:lnTo>
                    <a:pt x="0" y="0"/>
                  </a:lnTo>
                  <a:lnTo>
                    <a:pt x="250" y="422"/>
                  </a:lnTo>
                  <a:lnTo>
                    <a:pt x="4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458"/>
            <p:cNvSpPr>
              <a:spLocks/>
            </p:cNvSpPr>
            <p:nvPr/>
          </p:nvSpPr>
          <p:spPr bwMode="auto">
            <a:xfrm>
              <a:off x="1093788" y="7938"/>
              <a:ext cx="1082675" cy="669925"/>
            </a:xfrm>
            <a:custGeom>
              <a:avLst/>
              <a:gdLst>
                <a:gd name="T0" fmla="*/ 432 w 682"/>
                <a:gd name="T1" fmla="*/ 0 h 422"/>
                <a:gd name="T2" fmla="*/ 250 w 682"/>
                <a:gd name="T3" fmla="*/ 0 h 422"/>
                <a:gd name="T4" fmla="*/ 0 w 682"/>
                <a:gd name="T5" fmla="*/ 422 h 422"/>
                <a:gd name="T6" fmla="*/ 682 w 682"/>
                <a:gd name="T7" fmla="*/ 422 h 422"/>
                <a:gd name="T8" fmla="*/ 432 w 682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2">
                  <a:moveTo>
                    <a:pt x="432" y="0"/>
                  </a:moveTo>
                  <a:lnTo>
                    <a:pt x="250" y="0"/>
                  </a:lnTo>
                  <a:lnTo>
                    <a:pt x="0" y="422"/>
                  </a:lnTo>
                  <a:lnTo>
                    <a:pt x="682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2D8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459"/>
            <p:cNvSpPr>
              <a:spLocks/>
            </p:cNvSpPr>
            <p:nvPr/>
          </p:nvSpPr>
          <p:spPr bwMode="auto">
            <a:xfrm>
              <a:off x="1093788" y="7938"/>
              <a:ext cx="1082675" cy="669925"/>
            </a:xfrm>
            <a:custGeom>
              <a:avLst/>
              <a:gdLst>
                <a:gd name="T0" fmla="*/ 432 w 682"/>
                <a:gd name="T1" fmla="*/ 0 h 422"/>
                <a:gd name="T2" fmla="*/ 250 w 682"/>
                <a:gd name="T3" fmla="*/ 0 h 422"/>
                <a:gd name="T4" fmla="*/ 0 w 682"/>
                <a:gd name="T5" fmla="*/ 422 h 422"/>
                <a:gd name="T6" fmla="*/ 682 w 682"/>
                <a:gd name="T7" fmla="*/ 422 h 422"/>
                <a:gd name="T8" fmla="*/ 432 w 682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2">
                  <a:moveTo>
                    <a:pt x="432" y="0"/>
                  </a:moveTo>
                  <a:lnTo>
                    <a:pt x="250" y="0"/>
                  </a:lnTo>
                  <a:lnTo>
                    <a:pt x="0" y="422"/>
                  </a:lnTo>
                  <a:lnTo>
                    <a:pt x="682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460"/>
            <p:cNvSpPr>
              <a:spLocks/>
            </p:cNvSpPr>
            <p:nvPr/>
          </p:nvSpPr>
          <p:spPr bwMode="auto">
            <a:xfrm>
              <a:off x="706438" y="7938"/>
              <a:ext cx="784225" cy="669925"/>
            </a:xfrm>
            <a:custGeom>
              <a:avLst/>
              <a:gdLst>
                <a:gd name="T0" fmla="*/ 494 w 494"/>
                <a:gd name="T1" fmla="*/ 0 h 422"/>
                <a:gd name="T2" fmla="*/ 0 w 494"/>
                <a:gd name="T3" fmla="*/ 0 h 422"/>
                <a:gd name="T4" fmla="*/ 244 w 494"/>
                <a:gd name="T5" fmla="*/ 422 h 422"/>
                <a:gd name="T6" fmla="*/ 494 w 494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2">
                  <a:moveTo>
                    <a:pt x="494" y="0"/>
                  </a:moveTo>
                  <a:lnTo>
                    <a:pt x="0" y="0"/>
                  </a:lnTo>
                  <a:lnTo>
                    <a:pt x="244" y="422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1A6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461"/>
            <p:cNvSpPr>
              <a:spLocks/>
            </p:cNvSpPr>
            <p:nvPr/>
          </p:nvSpPr>
          <p:spPr bwMode="auto">
            <a:xfrm>
              <a:off x="706438" y="7938"/>
              <a:ext cx="784225" cy="669925"/>
            </a:xfrm>
            <a:custGeom>
              <a:avLst/>
              <a:gdLst>
                <a:gd name="T0" fmla="*/ 494 w 494"/>
                <a:gd name="T1" fmla="*/ 0 h 422"/>
                <a:gd name="T2" fmla="*/ 0 w 494"/>
                <a:gd name="T3" fmla="*/ 0 h 422"/>
                <a:gd name="T4" fmla="*/ 244 w 494"/>
                <a:gd name="T5" fmla="*/ 422 h 422"/>
                <a:gd name="T6" fmla="*/ 494 w 494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2">
                  <a:moveTo>
                    <a:pt x="494" y="0"/>
                  </a:moveTo>
                  <a:lnTo>
                    <a:pt x="0" y="0"/>
                  </a:lnTo>
                  <a:lnTo>
                    <a:pt x="244" y="422"/>
                  </a:lnTo>
                  <a:lnTo>
                    <a:pt x="4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462"/>
            <p:cNvSpPr>
              <a:spLocks/>
            </p:cNvSpPr>
            <p:nvPr/>
          </p:nvSpPr>
          <p:spPr bwMode="auto">
            <a:xfrm>
              <a:off x="20638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174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463"/>
            <p:cNvSpPr>
              <a:spLocks/>
            </p:cNvSpPr>
            <p:nvPr/>
          </p:nvSpPr>
          <p:spPr bwMode="auto">
            <a:xfrm>
              <a:off x="20638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464"/>
            <p:cNvSpPr>
              <a:spLocks/>
            </p:cNvSpPr>
            <p:nvPr/>
          </p:nvSpPr>
          <p:spPr bwMode="auto">
            <a:xfrm>
              <a:off x="-25400" y="7938"/>
              <a:ext cx="433388" cy="669925"/>
            </a:xfrm>
            <a:custGeom>
              <a:avLst/>
              <a:gdLst>
                <a:gd name="T0" fmla="*/ 273 w 273"/>
                <a:gd name="T1" fmla="*/ 0 h 422"/>
                <a:gd name="T2" fmla="*/ 0 w 273"/>
                <a:gd name="T3" fmla="*/ 0 h 422"/>
                <a:gd name="T4" fmla="*/ 0 w 273"/>
                <a:gd name="T5" fmla="*/ 371 h 422"/>
                <a:gd name="T6" fmla="*/ 29 w 273"/>
                <a:gd name="T7" fmla="*/ 422 h 422"/>
                <a:gd name="T8" fmla="*/ 273 w 273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2">
                  <a:moveTo>
                    <a:pt x="273" y="0"/>
                  </a:moveTo>
                  <a:lnTo>
                    <a:pt x="0" y="0"/>
                  </a:lnTo>
                  <a:lnTo>
                    <a:pt x="0" y="371"/>
                  </a:lnTo>
                  <a:lnTo>
                    <a:pt x="29" y="422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152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465"/>
            <p:cNvSpPr>
              <a:spLocks/>
            </p:cNvSpPr>
            <p:nvPr/>
          </p:nvSpPr>
          <p:spPr bwMode="auto">
            <a:xfrm>
              <a:off x="-25400" y="7938"/>
              <a:ext cx="433388" cy="669925"/>
            </a:xfrm>
            <a:custGeom>
              <a:avLst/>
              <a:gdLst>
                <a:gd name="T0" fmla="*/ 273 w 273"/>
                <a:gd name="T1" fmla="*/ 0 h 422"/>
                <a:gd name="T2" fmla="*/ 0 w 273"/>
                <a:gd name="T3" fmla="*/ 0 h 422"/>
                <a:gd name="T4" fmla="*/ 0 w 273"/>
                <a:gd name="T5" fmla="*/ 371 h 422"/>
                <a:gd name="T6" fmla="*/ 29 w 273"/>
                <a:gd name="T7" fmla="*/ 422 h 422"/>
                <a:gd name="T8" fmla="*/ 273 w 273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2">
                  <a:moveTo>
                    <a:pt x="273" y="0"/>
                  </a:moveTo>
                  <a:lnTo>
                    <a:pt x="0" y="0"/>
                  </a:lnTo>
                  <a:lnTo>
                    <a:pt x="0" y="371"/>
                  </a:lnTo>
                  <a:lnTo>
                    <a:pt x="29" y="422"/>
                  </a:lnTo>
                  <a:lnTo>
                    <a:pt x="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466"/>
            <p:cNvSpPr>
              <a:spLocks/>
            </p:cNvSpPr>
            <p:nvPr/>
          </p:nvSpPr>
          <p:spPr bwMode="auto">
            <a:xfrm>
              <a:off x="-25400" y="596900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1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467"/>
            <p:cNvSpPr>
              <a:spLocks/>
            </p:cNvSpPr>
            <p:nvPr/>
          </p:nvSpPr>
          <p:spPr bwMode="auto">
            <a:xfrm>
              <a:off x="-25400" y="596900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1261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0826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126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520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064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149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842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946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60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3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910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Administrator\AppData\Roaming\Tencent\Users\361534552\QQ\WinTemp\RichOle\VASE7]1F(UQNINXN4@A8P_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706" y="183433"/>
            <a:ext cx="1500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2087972" y="2081050"/>
            <a:ext cx="819027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青岛国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美员工亲友答谢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专场惊爆机型</a:t>
            </a:r>
            <a:endParaRPr lang="zh-CN" altLang="en-US" sz="5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2707" y="4615766"/>
            <a:ext cx="8272464" cy="1384995"/>
          </a:xfrm>
          <a:prstGeom prst="rect">
            <a:avLst/>
          </a:prstGeom>
          <a:noFill/>
          <a:ln w="28575">
            <a:solidFill>
              <a:srgbClr val="FFCC99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活动时间：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10：00-22：00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活动范围：青岛国美所辖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个地市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家门店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/>
          <p:nvPr/>
        </p:nvPicPr>
        <p:blipFill>
          <a:blip r:embed="rId2" cstate="print"/>
          <a:srcRect l="15018" t="22341" r="46755" b="22294"/>
          <a:stretch>
            <a:fillRect/>
          </a:stretch>
        </p:blipFill>
        <p:spPr bwMode="auto">
          <a:xfrm>
            <a:off x="7248128" y="1412776"/>
            <a:ext cx="4319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圆角矩形 16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761963" y="105273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38216" y="5098333"/>
            <a:ext cx="438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海信冰箱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BCD-180F</a:t>
            </a:r>
            <a:r>
              <a:rPr 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2464" y="5857892"/>
            <a:ext cx="476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节能静音，两门首选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20011" y="492919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3" name="爆炸形 1 12"/>
          <p:cNvSpPr/>
          <p:nvPr/>
        </p:nvSpPr>
        <p:spPr>
          <a:xfrm>
            <a:off x="7334259" y="5357826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001013" y="564357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1199</a:t>
            </a: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757072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200" b="1" dirty="0" smtClean="0">
                <a:solidFill>
                  <a:schemeClr val="bg1"/>
                </a:solidFill>
              </a:rPr>
              <a:t>冰  洗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07323" y="435769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1253</a:t>
            </a:r>
          </a:p>
        </p:txBody>
      </p:sp>
      <p:sp>
        <p:nvSpPr>
          <p:cNvPr id="22" name="矩形 21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1337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202       1</a:t>
            </a:r>
            <a:endParaRPr lang="zh-CN" altLang="en-US" dirty="0"/>
          </a:p>
        </p:txBody>
      </p:sp>
      <p:sp>
        <p:nvSpPr>
          <p:cNvPr id="23" name="爆炸形 1 22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93563">
            <a:off x="4982744" y="925484"/>
            <a:ext cx="163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销量第一</a:t>
            </a:r>
            <a:endParaRPr lang="zh-CN" altLang="en-US" sz="2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图片 19"/>
          <p:cNvPicPr/>
          <p:nvPr/>
        </p:nvPicPr>
        <p:blipFill>
          <a:blip r:embed="rId2" cstate="print"/>
          <a:srcRect l="15018" t="29140" r="74060" b="27151"/>
          <a:stretch>
            <a:fillRect/>
          </a:stretch>
        </p:blipFill>
        <p:spPr bwMode="auto">
          <a:xfrm>
            <a:off x="2063552" y="1268760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761963" y="105273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99456" y="4941168"/>
            <a:ext cx="466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小天鹅洗衣机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TG80-1229EDS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464" y="5805264"/>
            <a:ext cx="476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变频滚筒，超静音、超耐用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20011" y="479715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3" name="爆炸形 1 12"/>
          <p:cNvSpPr/>
          <p:nvPr/>
        </p:nvSpPr>
        <p:spPr>
          <a:xfrm>
            <a:off x="7429509" y="5214950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001013" y="5500703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2698</a:t>
            </a: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757072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200" b="1" dirty="0" smtClean="0">
                <a:solidFill>
                  <a:schemeClr val="bg1"/>
                </a:solidFill>
              </a:rPr>
              <a:t>冰  洗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07323" y="4357694"/>
            <a:ext cx="5208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2999</a:t>
            </a:r>
          </a:p>
        </p:txBody>
      </p:sp>
      <p:sp>
        <p:nvSpPr>
          <p:cNvPr id="22" name="矩形 21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3298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20" name="图片 19" descr="小天鹅.bmp"/>
          <p:cNvPicPr>
            <a:picLocks noChangeAspect="1"/>
          </p:cNvPicPr>
          <p:nvPr/>
        </p:nvPicPr>
        <p:blipFill>
          <a:blip r:embed="rId2" cstate="print"/>
          <a:srcRect l="4111" r="47466"/>
          <a:stretch>
            <a:fillRect/>
          </a:stretch>
        </p:blipFill>
        <p:spPr>
          <a:xfrm>
            <a:off x="6672064" y="1268760"/>
            <a:ext cx="4895520" cy="2992766"/>
          </a:xfrm>
          <a:prstGeom prst="rect">
            <a:avLst/>
          </a:prstGeom>
        </p:spPr>
      </p:pic>
      <p:pic>
        <p:nvPicPr>
          <p:cNvPr id="21" name="图片 20" descr="QQ截图2015040215572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3499" y="1340769"/>
            <a:ext cx="3552395" cy="34380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19" name="爆炸形 1 18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93563">
            <a:off x="4982744" y="77159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新品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761963" y="105273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38216" y="5098334"/>
            <a:ext cx="438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现代十字冰箱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HFE405WGA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2464" y="5857892"/>
            <a:ext cx="476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十字四开门 独立果蔬室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72064" y="4929199"/>
            <a:ext cx="5571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十字开门，多温区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3" name="爆炸形 1 12"/>
          <p:cNvSpPr/>
          <p:nvPr/>
        </p:nvSpPr>
        <p:spPr>
          <a:xfrm>
            <a:off x="7334259" y="5357826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001013" y="564357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2990</a:t>
            </a: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757072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200" b="1" dirty="0" smtClean="0">
                <a:solidFill>
                  <a:schemeClr val="bg1"/>
                </a:solidFill>
              </a:rPr>
              <a:t>冰  洗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07323" y="435769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三月对开门成交价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2990</a:t>
            </a:r>
          </a:p>
        </p:txBody>
      </p:sp>
      <p:sp>
        <p:nvSpPr>
          <p:cNvPr id="22" name="矩形 21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3599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9" name="图片 18" descr="图片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18" y="1285861"/>
            <a:ext cx="3905277" cy="3567825"/>
          </a:xfrm>
          <a:prstGeom prst="rect">
            <a:avLst/>
          </a:prstGeom>
        </p:spPr>
      </p:pic>
      <p:pic>
        <p:nvPicPr>
          <p:cNvPr id="20" name="图片 19" descr="现代.bmp"/>
          <p:cNvPicPr>
            <a:picLocks noChangeAspect="1"/>
          </p:cNvPicPr>
          <p:nvPr/>
        </p:nvPicPr>
        <p:blipFill>
          <a:blip r:embed="rId3" cstate="print"/>
          <a:srcRect r="6489"/>
          <a:stretch>
            <a:fillRect/>
          </a:stretch>
        </p:blipFill>
        <p:spPr>
          <a:xfrm>
            <a:off x="6381752" y="1357298"/>
            <a:ext cx="5185832" cy="29620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3      4</a:t>
            </a:r>
            <a:endParaRPr lang="zh-CN" altLang="en-US" dirty="0"/>
          </a:p>
        </p:txBody>
      </p:sp>
      <p:sp>
        <p:nvSpPr>
          <p:cNvPr id="23" name="爆炸形 1 22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93563">
            <a:off x="4982744" y="77159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值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95467" y="4869160"/>
            <a:ext cx="4095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海尔洗衣机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MS70-BZ1528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714" y="5661249"/>
            <a:ext cx="476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洗衣机中怡康第一型号 变频电机，双动力免清洗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20011" y="492919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3" name="爆炸形 1 12"/>
          <p:cNvSpPr/>
          <p:nvPr/>
        </p:nvSpPr>
        <p:spPr>
          <a:xfrm>
            <a:off x="7334259" y="5357826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001013" y="564357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3099</a:t>
            </a:r>
          </a:p>
        </p:txBody>
      </p:sp>
      <p:sp>
        <p:nvSpPr>
          <p:cNvPr id="19" name="矩形 18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3699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757072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200" b="1" dirty="0" smtClean="0">
                <a:solidFill>
                  <a:schemeClr val="bg1"/>
                </a:solidFill>
              </a:rPr>
              <a:t>冰  洗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07323" y="4477416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3199</a:t>
            </a:r>
          </a:p>
        </p:txBody>
      </p:sp>
      <p:pic>
        <p:nvPicPr>
          <p:cNvPr id="22" name="图片 21" descr="洗衣机截图.bmp"/>
          <p:cNvPicPr>
            <a:picLocks noChangeAspect="1"/>
          </p:cNvPicPr>
          <p:nvPr/>
        </p:nvPicPr>
        <p:blipFill>
          <a:blip r:embed="rId2" cstate="print"/>
          <a:srcRect r="13862" b="11040"/>
          <a:stretch>
            <a:fillRect/>
          </a:stretch>
        </p:blipFill>
        <p:spPr>
          <a:xfrm>
            <a:off x="6672064" y="1340768"/>
            <a:ext cx="4895520" cy="2719774"/>
          </a:xfrm>
          <a:prstGeom prst="rect">
            <a:avLst/>
          </a:prstGeom>
        </p:spPr>
      </p:pic>
      <p:pic>
        <p:nvPicPr>
          <p:cNvPr id="25" name="图片 24" descr="QQ截图2015032610390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17" y="1428736"/>
            <a:ext cx="3810027" cy="33142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126      7</a:t>
            </a:r>
            <a:endParaRPr lang="zh-CN" altLang="en-US" dirty="0"/>
          </a:p>
        </p:txBody>
      </p:sp>
      <p:sp>
        <p:nvSpPr>
          <p:cNvPr id="20" name="爆炸形 1 19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93563">
            <a:off x="4827789" y="834710"/>
            <a:ext cx="179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双动力</a:t>
            </a:r>
            <a:endParaRPr lang="zh-CN" altLang="en-US" sz="28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42965" y="50006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海尔冰箱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BCD-260</a:t>
            </a:r>
            <a:r>
              <a:rPr 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WDGW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14" y="5589241"/>
            <a:ext cx="476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新品上市风冷无霜全温区、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T-ABT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杀菌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20011" y="5000637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3" name="爆炸形 1 12"/>
          <p:cNvSpPr/>
          <p:nvPr/>
        </p:nvSpPr>
        <p:spPr>
          <a:xfrm>
            <a:off x="7334259" y="5357826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001013" y="564357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2999</a:t>
            </a:r>
          </a:p>
        </p:txBody>
      </p:sp>
      <p:sp>
        <p:nvSpPr>
          <p:cNvPr id="19" name="矩形 18"/>
          <p:cNvSpPr/>
          <p:nvPr/>
        </p:nvSpPr>
        <p:spPr>
          <a:xfrm>
            <a:off x="7524761" y="928671"/>
            <a:ext cx="1729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3699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757072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200" b="1" dirty="0" smtClean="0">
                <a:solidFill>
                  <a:schemeClr val="bg1"/>
                </a:solidFill>
              </a:rPr>
              <a:t>冰  洗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44869" y="4572008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3199</a:t>
            </a:r>
          </a:p>
        </p:txBody>
      </p:sp>
      <p:pic>
        <p:nvPicPr>
          <p:cNvPr id="22" name="图片 21" descr="260WD.bmp"/>
          <p:cNvPicPr>
            <a:picLocks noChangeAspect="1"/>
          </p:cNvPicPr>
          <p:nvPr/>
        </p:nvPicPr>
        <p:blipFill>
          <a:blip r:embed="rId2" cstate="print"/>
          <a:srcRect r="42827"/>
          <a:stretch>
            <a:fillRect/>
          </a:stretch>
        </p:blipFill>
        <p:spPr>
          <a:xfrm>
            <a:off x="6864085" y="1340768"/>
            <a:ext cx="4703499" cy="2996804"/>
          </a:xfrm>
          <a:prstGeom prst="rect">
            <a:avLst/>
          </a:prstGeom>
        </p:spPr>
      </p:pic>
      <p:pic>
        <p:nvPicPr>
          <p:cNvPr id="23" name="图片 22" descr="QQ截图20150402190828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584" y="1153814"/>
            <a:ext cx="2381267" cy="36433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12      29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761963" y="105273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38216" y="5098333"/>
            <a:ext cx="438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三星对开门冰箱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552NRUAWW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63" y="5857892"/>
            <a:ext cx="533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双循环系统 智能变频压缩机 风冷无霜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20011" y="492919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3" name="爆炸形 1 12"/>
          <p:cNvSpPr/>
          <p:nvPr/>
        </p:nvSpPr>
        <p:spPr>
          <a:xfrm>
            <a:off x="7334259" y="5357826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001013" y="564357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5799</a:t>
            </a: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757072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200" b="1" dirty="0" smtClean="0">
                <a:solidFill>
                  <a:schemeClr val="bg1"/>
                </a:solidFill>
              </a:rPr>
              <a:t>冰  洗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07323" y="435769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5999</a:t>
            </a:r>
          </a:p>
        </p:txBody>
      </p:sp>
      <p:sp>
        <p:nvSpPr>
          <p:cNvPr id="22" name="矩形 21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6599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5" name="图片 14" descr="QQ截图20150326104419.bmp"/>
          <p:cNvPicPr>
            <a:picLocks noChangeAspect="1"/>
          </p:cNvPicPr>
          <p:nvPr/>
        </p:nvPicPr>
        <p:blipFill>
          <a:blip r:embed="rId2" cstate="print"/>
          <a:srcRect l="5509" t="22163" r="30545"/>
          <a:stretch>
            <a:fillRect/>
          </a:stretch>
        </p:blipFill>
        <p:spPr>
          <a:xfrm>
            <a:off x="6768075" y="1412776"/>
            <a:ext cx="4799509" cy="2944018"/>
          </a:xfrm>
          <a:prstGeom prst="rect">
            <a:avLst/>
          </a:prstGeom>
        </p:spPr>
      </p:pic>
      <p:pic>
        <p:nvPicPr>
          <p:cNvPr id="19" name="图片 18" descr="QQ截图20150326104709.bmp"/>
          <p:cNvPicPr>
            <a:picLocks noChangeAspect="1"/>
          </p:cNvPicPr>
          <p:nvPr/>
        </p:nvPicPr>
        <p:blipFill>
          <a:blip r:embed="rId3" cstate="print"/>
          <a:srcRect l="12381" r="6247"/>
          <a:stretch>
            <a:fillRect/>
          </a:stretch>
        </p:blipFill>
        <p:spPr>
          <a:xfrm>
            <a:off x="2255574" y="1074758"/>
            <a:ext cx="2496277" cy="36730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36      1</a:t>
            </a:r>
            <a:endParaRPr lang="zh-CN" altLang="en-US" dirty="0"/>
          </a:p>
        </p:txBody>
      </p:sp>
      <p:sp>
        <p:nvSpPr>
          <p:cNvPr id="21" name="爆炸形 1 20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93563">
            <a:off x="4982744" y="77159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超值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空 调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0"/>
            <a:ext cx="17299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2683</a:t>
            </a:r>
            <a:endParaRPr lang="zh-CN" altLang="en-US" sz="3200" b="1" dirty="0" smtClean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2299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07323" y="4293096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2409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403" y="4033422"/>
            <a:ext cx="4896544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ts val="25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KFR-35GW/A8X118N-A3(1N10)</a:t>
            </a:r>
          </a:p>
          <a:p>
            <a:pPr algn="ctr"/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3446" y="5085185"/>
            <a:ext cx="451250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ts val="25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静音低耗，双模变频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1" y="1785939"/>
            <a:ext cx="47625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"/>
          <p:cNvPicPr>
            <a:picLocks noChangeAspect="1" noChangeArrowheads="1"/>
          </p:cNvPicPr>
          <p:nvPr/>
        </p:nvPicPr>
        <p:blipFill>
          <a:blip r:embed="rId3" cstate="print"/>
          <a:srcRect r="28483"/>
          <a:stretch>
            <a:fillRect/>
          </a:stretch>
        </p:blipFill>
        <p:spPr bwMode="auto">
          <a:xfrm>
            <a:off x="6768075" y="1556792"/>
            <a:ext cx="4799509" cy="235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295467" y="1412776"/>
            <a:ext cx="374441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ts val="25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海信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1.5P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变频挂机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200      5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空 调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0" y="928671"/>
            <a:ext cx="183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4190</a:t>
            </a:r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 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3399</a:t>
            </a:r>
          </a:p>
          <a:p>
            <a:pPr algn="r"/>
            <a:endParaRPr lang="en-US" altLang="zh-CN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64085" y="4221089"/>
            <a:ext cx="4703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火三月价格再现</a:t>
            </a:r>
            <a:endParaRPr lang="en-US" altLang="zh-CN" sz="3200" b="1" dirty="0" smtClean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1424" y="371703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KFR-35GW/BP3DN1Y-LB(A2)</a:t>
            </a:r>
            <a:endParaRPr lang="zh-CN" altLang="en-US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7435" y="4437113"/>
            <a:ext cx="4704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1.5P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二级能效，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ECO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节能模式，一晚一度电产品 ，送风无级调速，立体广角送风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1772816"/>
            <a:ext cx="49543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/>
          <a:srcRect r="16809"/>
          <a:stretch>
            <a:fillRect/>
          </a:stretch>
        </p:blipFill>
        <p:spPr bwMode="auto">
          <a:xfrm>
            <a:off x="8477251" y="1484785"/>
            <a:ext cx="309033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043" y="2348880"/>
            <a:ext cx="25926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295467" y="1412776"/>
            <a:ext cx="44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美的空调火三月销售第一挂机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93      3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5273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空 调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1"/>
            <a:ext cx="1729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7299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5499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07323" y="435769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7349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44693" y="5248314"/>
            <a:ext cx="643271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ts val="25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KFR-50LW/(50579)FNBa-A3 </a:t>
            </a:r>
            <a:endParaRPr lang="en-US" altLang="zh-CN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61" y="5733256"/>
            <a:ext cx="547158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ts val="25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R410A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环保冷媒，静音结构设计    </a:t>
            </a:r>
          </a:p>
          <a:p>
            <a:pPr indent="457200" algn="ctr">
              <a:lnSpc>
                <a:spcPts val="2500"/>
              </a:lnSpc>
            </a:pP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628" y="1484784"/>
            <a:ext cx="140123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3"/>
          <p:cNvPicPr>
            <a:picLocks noChangeAspect="1" noChangeArrowheads="1"/>
          </p:cNvPicPr>
          <p:nvPr/>
        </p:nvPicPr>
        <p:blipFill>
          <a:blip r:embed="rId3" cstate="print"/>
          <a:srcRect r="30558"/>
          <a:stretch>
            <a:fillRect/>
          </a:stretch>
        </p:blipFill>
        <p:spPr bwMode="auto">
          <a:xfrm>
            <a:off x="7056107" y="1484784"/>
            <a:ext cx="4511477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775520" y="1125539"/>
            <a:ext cx="355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格力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2P T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迪变频柜机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   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帝樽圆柱  物联网空调</a:t>
            </a:r>
            <a:endParaRPr lang="zh-CN" altLang="en-US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空 调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1"/>
            <a:ext cx="1729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9299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7999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07323" y="435769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8225</a:t>
            </a:r>
          </a:p>
        </p:txBody>
      </p:sp>
      <p:sp>
        <p:nvSpPr>
          <p:cNvPr id="15" name="矩形 14"/>
          <p:cNvSpPr/>
          <p:nvPr/>
        </p:nvSpPr>
        <p:spPr>
          <a:xfrm>
            <a:off x="624418" y="5013176"/>
            <a:ext cx="5542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SKFR-50LW/11WDA22A(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茉莉白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65808" y="5529859"/>
            <a:ext cx="513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全球第四代空调，智能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WIFI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物联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特有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RCD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催化除甲醛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627" y="1484784"/>
            <a:ext cx="13208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 r="11532"/>
          <a:stretch>
            <a:fillRect/>
          </a:stretch>
        </p:blipFill>
        <p:spPr bwMode="auto">
          <a:xfrm>
            <a:off x="6777171" y="1484784"/>
            <a:ext cx="479041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463819" y="1412776"/>
            <a:ext cx="384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海尔天樽空调</a:t>
            </a:r>
            <a:endParaRPr lang="zh-CN" altLang="en-US" sz="2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11      23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916385" y="2130426"/>
            <a:ext cx="10363200" cy="147002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0785" y="3886200"/>
            <a:ext cx="85344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2052" name="Picture 4" descr="E:\PPT01\封面01.jpg"/>
          <p:cNvPicPr>
            <a:picLocks noChangeAspect="1" noChangeArrowheads="1"/>
          </p:cNvPicPr>
          <p:nvPr/>
        </p:nvPicPr>
        <p:blipFill>
          <a:blip r:embed="rId3" cstate="print"/>
          <a:srcRect l="11266" r="17696" b="26112"/>
          <a:stretch>
            <a:fillRect/>
          </a:stretch>
        </p:blipFill>
        <p:spPr bwMode="auto">
          <a:xfrm>
            <a:off x="-19051" y="0"/>
            <a:ext cx="12211051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0" y="2132857"/>
            <a:ext cx="115675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               </a:t>
            </a:r>
            <a:endParaRPr lang="zh-CN" alt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  <a:effectLst>
                <a:reflection blurRad="6350" stA="55000" endA="50" endPos="85000" dist="6000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11797546_183513321192_2.jpg"/>
          <p:cNvPicPr>
            <a:picLocks noChangeAspect="1"/>
          </p:cNvPicPr>
          <p:nvPr/>
        </p:nvPicPr>
        <p:blipFill>
          <a:blip r:embed="rId4" cstate="print"/>
          <a:srcRect l="13713" t="16471" r="21435" b="18022"/>
          <a:stretch>
            <a:fillRect/>
          </a:stretch>
        </p:blipFill>
        <p:spPr>
          <a:xfrm>
            <a:off x="285214" y="2852936"/>
            <a:ext cx="3263337" cy="3312220"/>
          </a:xfrm>
          <a:prstGeom prst="rect">
            <a:avLst/>
          </a:prstGeom>
          <a:effectLst>
            <a:innerShdw blurRad="63500" dist="50800" dir="13500000">
              <a:prstClr val="black">
                <a:alpha val="0"/>
              </a:prstClr>
            </a:innerShdw>
          </a:effectLst>
          <a:scene3d>
            <a:camera prst="isometricOffAxis1Right"/>
            <a:lightRig rig="threePt" dir="t"/>
          </a:scene3d>
        </p:spPr>
      </p:pic>
      <p:sp>
        <p:nvSpPr>
          <p:cNvPr id="13" name="矩形 12"/>
          <p:cNvSpPr/>
          <p:nvPr/>
        </p:nvSpPr>
        <p:spPr>
          <a:xfrm>
            <a:off x="6428997" y="5805264"/>
            <a:ext cx="3853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——4.21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国美员工内购会产品篇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92082" y="1484785"/>
            <a:ext cx="81227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底价出击  价保五一</a:t>
            </a:r>
            <a:endParaRPr lang="zh-CN" alt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49592" y="2867686"/>
            <a:ext cx="88424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48</a:t>
            </a:r>
            <a:r>
              <a:rPr lang="zh-CN" alt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款爆机领航</a:t>
            </a:r>
            <a:endParaRPr lang="en-US" altLang="zh-CN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个品类，</a:t>
            </a:r>
            <a:r>
              <a:rPr lang="en-US" altLang="zh-CN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电器大牌携手让利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空 调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1"/>
            <a:ext cx="1729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9499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8499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68075" y="4357695"/>
            <a:ext cx="4416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火三月价格再现</a:t>
            </a:r>
            <a:endParaRPr lang="en-US" altLang="zh-CN" sz="3200" b="1" dirty="0" smtClean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413" y="5075892"/>
            <a:ext cx="556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KFR-72LW/BP2DN1Y-KH(B2)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钛金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439" y="5661249"/>
            <a:ext cx="547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3P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圆柱柜机，去除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PM2.5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，物联网控制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,23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分贝超静音，行业柜机最低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627" y="1837856"/>
            <a:ext cx="1102003" cy="331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 t="31348"/>
          <a:stretch>
            <a:fillRect/>
          </a:stretch>
        </p:blipFill>
        <p:spPr bwMode="auto">
          <a:xfrm>
            <a:off x="6479019" y="1556793"/>
            <a:ext cx="5088565" cy="205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624418" y="1268760"/>
            <a:ext cx="5471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美的空调火三月柜机第一型号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50      4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厨 卫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64" y="4286256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伊莱克斯电热水器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EMD50-N20-2C081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919" y="5286388"/>
            <a:ext cx="547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爆售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件 防干烧，漏电保护系统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0" y="928671"/>
            <a:ext cx="175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699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649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4449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76053" y="4221088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704</a:t>
            </a:r>
          </a:p>
        </p:txBody>
      </p:sp>
      <p:pic>
        <p:nvPicPr>
          <p:cNvPr id="15" name="图片 14" descr="22C08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975" y="1125538"/>
            <a:ext cx="3957176" cy="2967882"/>
          </a:xfrm>
          <a:prstGeom prst="rect">
            <a:avLst/>
          </a:prstGeom>
        </p:spPr>
      </p:pic>
      <p:pic>
        <p:nvPicPr>
          <p:cNvPr id="16" name="图片 15" descr="2c08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6301" y="1700809"/>
            <a:ext cx="5091284" cy="17307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15      3</a:t>
            </a:r>
            <a:endParaRPr lang="zh-CN" altLang="en-US" dirty="0"/>
          </a:p>
        </p:txBody>
      </p:sp>
      <p:sp>
        <p:nvSpPr>
          <p:cNvPr id="17" name="爆炸形 1 16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93563">
            <a:off x="4982744" y="77159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低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7381" y="422108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海尔热水器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ES50H-D5(E)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785795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1699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1249</a:t>
            </a:r>
          </a:p>
        </p:txBody>
      </p:sp>
      <p:sp>
        <p:nvSpPr>
          <p:cNvPr id="19" name="矩形 18"/>
          <p:cNvSpPr/>
          <p:nvPr/>
        </p:nvSpPr>
        <p:spPr>
          <a:xfrm>
            <a:off x="7536160" y="486045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44869" y="4293096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1295</a:t>
            </a:r>
          </a:p>
        </p:txBody>
      </p:sp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厨 卫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17" name="图片 16" descr="无标题50D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67" y="1125538"/>
            <a:ext cx="4095779" cy="3071834"/>
          </a:xfrm>
          <a:prstGeom prst="rect">
            <a:avLst/>
          </a:prstGeom>
        </p:spPr>
      </p:pic>
      <p:pic>
        <p:nvPicPr>
          <p:cNvPr id="22" name="图片 21" descr="50D5.bmp"/>
          <p:cNvPicPr>
            <a:picLocks noChangeAspect="1"/>
          </p:cNvPicPr>
          <p:nvPr/>
        </p:nvPicPr>
        <p:blipFill>
          <a:blip r:embed="rId3" cstate="print"/>
          <a:srcRect t="20971" r="19719" b="27558"/>
          <a:stretch>
            <a:fillRect/>
          </a:stretch>
        </p:blipFill>
        <p:spPr>
          <a:xfrm>
            <a:off x="6288021" y="1484784"/>
            <a:ext cx="5241288" cy="20162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9403" y="5229200"/>
            <a:ext cx="547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电脑版 数码遥控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17      12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厨 卫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418" y="4725145"/>
            <a:ext cx="5905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海尔侧吸套餐海尔侧吸套餐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CXW-200-C651M+JZT-Q30M(12T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1898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1768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44869" y="436510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1872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5467" y="580700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大吸力欧式，经典欧款</a:t>
            </a:r>
          </a:p>
          <a:p>
            <a:pPr algn="ctr"/>
            <a:endParaRPr lang="zh-CN" altLang="en-US" dirty="0"/>
          </a:p>
        </p:txBody>
      </p:sp>
      <p:pic>
        <p:nvPicPr>
          <p:cNvPr id="15" name="图片 14" descr="JC75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17" y="1412776"/>
            <a:ext cx="3714776" cy="1719072"/>
          </a:xfrm>
          <a:prstGeom prst="rect">
            <a:avLst/>
          </a:prstGeom>
        </p:spPr>
      </p:pic>
      <p:pic>
        <p:nvPicPr>
          <p:cNvPr id="16" name="图片 15" descr="灶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971" y="3270164"/>
            <a:ext cx="2857520" cy="1271614"/>
          </a:xfrm>
          <a:prstGeom prst="rect">
            <a:avLst/>
          </a:prstGeom>
        </p:spPr>
      </p:pic>
      <p:pic>
        <p:nvPicPr>
          <p:cNvPr id="21" name="图片 20" descr="Q30M  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4" y="1643050"/>
            <a:ext cx="5262073" cy="1352316"/>
          </a:xfrm>
          <a:prstGeom prst="rect">
            <a:avLst/>
          </a:prstGeom>
        </p:spPr>
      </p:pic>
      <p:pic>
        <p:nvPicPr>
          <p:cNvPr id="22" name="图片 21" descr="Q3  0M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3" y="3000372"/>
            <a:ext cx="5298947" cy="14247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063553" y="115668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烟灶第一套餐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45      1</a:t>
            </a:r>
            <a:endParaRPr lang="zh-CN" altLang="en-US" dirty="0"/>
          </a:p>
        </p:txBody>
      </p:sp>
      <p:sp>
        <p:nvSpPr>
          <p:cNvPr id="25" name="爆炸形 1 24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93563">
            <a:off x="4982744" y="77159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超值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5273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厨 卫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61" y="4941168"/>
            <a:ext cx="5905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能率热水器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GQ-1090FEX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2580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1898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44869" y="436510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2380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5467" y="58052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熄火保护 过压保护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4" descr="1090f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436" y="1412776"/>
            <a:ext cx="4406889" cy="2808312"/>
          </a:xfrm>
          <a:prstGeom prst="rect">
            <a:avLst/>
          </a:prstGeom>
        </p:spPr>
      </p:pic>
      <p:pic>
        <p:nvPicPr>
          <p:cNvPr id="16" name="图片 15" descr="1090FEXSSAS.bmp"/>
          <p:cNvPicPr>
            <a:picLocks noChangeAspect="1"/>
          </p:cNvPicPr>
          <p:nvPr/>
        </p:nvPicPr>
        <p:blipFill>
          <a:blip r:embed="rId3" cstate="print"/>
          <a:srcRect r="32468"/>
          <a:stretch>
            <a:fillRect/>
          </a:stretch>
        </p:blipFill>
        <p:spPr>
          <a:xfrm>
            <a:off x="6960096" y="1484784"/>
            <a:ext cx="4607488" cy="23492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17" name="爆炸形 1 16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93563">
            <a:off x="4982744" y="77159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新品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熄火保护 过压保护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厨 卫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61" y="4869160"/>
            <a:ext cx="5905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福乐明洁身器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NB-561TE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2380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1999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44869" y="436510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2971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1424" y="5445225"/>
            <a:ext cx="508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韩国原装进口 双喷头清洗 安装简便</a:t>
            </a:r>
          </a:p>
          <a:p>
            <a:pPr algn="ctr"/>
            <a:endParaRPr lang="zh-CN" altLang="en-US" dirty="0"/>
          </a:p>
        </p:txBody>
      </p:sp>
      <p:pic>
        <p:nvPicPr>
          <p:cNvPr id="15" name="图片 14" descr="NB-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67" y="1412776"/>
            <a:ext cx="4320480" cy="295232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r="15254" b="4762"/>
          <a:stretch>
            <a:fillRect/>
          </a:stretch>
        </p:blipFill>
        <p:spPr bwMode="auto">
          <a:xfrm>
            <a:off x="6767051" y="1628801"/>
            <a:ext cx="4800533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1      1</a:t>
            </a:r>
            <a:endParaRPr lang="zh-CN" altLang="en-US" dirty="0"/>
          </a:p>
        </p:txBody>
      </p:sp>
      <p:sp>
        <p:nvSpPr>
          <p:cNvPr id="17" name="爆炸形 1 16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93563">
            <a:off x="4982744" y="77159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爆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1963" y="443711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方太抽油烟机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CXW-200-EH20QG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785795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2420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810512" y="478518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1999</a:t>
            </a:r>
          </a:p>
        </p:txBody>
      </p: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厨 卫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16" name="图片 15" descr="截图02.png"/>
          <p:cNvPicPr>
            <a:picLocks noChangeAspect="1"/>
          </p:cNvPicPr>
          <p:nvPr/>
        </p:nvPicPr>
        <p:blipFill>
          <a:blip r:embed="rId2" cstate="print"/>
          <a:srcRect l="4917" t="3234" r="4119"/>
          <a:stretch>
            <a:fillRect/>
          </a:stretch>
        </p:blipFill>
        <p:spPr>
          <a:xfrm>
            <a:off x="1427482" y="1556792"/>
            <a:ext cx="3996444" cy="1944216"/>
          </a:xfrm>
          <a:prstGeom prst="rect">
            <a:avLst/>
          </a:prstGeom>
        </p:spPr>
      </p:pic>
      <p:pic>
        <p:nvPicPr>
          <p:cNvPr id="17" name="图片 16" descr="EH20QG.bmp"/>
          <p:cNvPicPr>
            <a:picLocks noChangeAspect="1"/>
          </p:cNvPicPr>
          <p:nvPr/>
        </p:nvPicPr>
        <p:blipFill>
          <a:blip r:embed="rId3" cstate="print"/>
          <a:srcRect l="1614" t="19581" r="19298" b="9860"/>
          <a:stretch>
            <a:fillRect/>
          </a:stretch>
        </p:blipFill>
        <p:spPr>
          <a:xfrm>
            <a:off x="6864085" y="1412776"/>
            <a:ext cx="4703499" cy="25177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4418" y="5229200"/>
            <a:ext cx="547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超高性价比高效静吸核心科技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84032" y="4365104"/>
            <a:ext cx="5395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方太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20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年大庆，聚惠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421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67      2</a:t>
            </a:r>
            <a:endParaRPr lang="zh-CN" altLang="en-US" dirty="0"/>
          </a:p>
        </p:txBody>
      </p:sp>
      <p:sp>
        <p:nvSpPr>
          <p:cNvPr id="15" name="爆炸形 1 14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93563">
            <a:off x="5166038" y="88954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低！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/>
          <p:nvPr/>
        </p:nvPicPr>
        <p:blipFill>
          <a:blip r:embed="rId2" cstate="print"/>
          <a:srcRect l="2730" t="27305" r="50851" b="22635"/>
          <a:stretch>
            <a:fillRect/>
          </a:stretch>
        </p:blipFill>
        <p:spPr bwMode="auto">
          <a:xfrm>
            <a:off x="7152117" y="2708920"/>
            <a:ext cx="441546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5273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2208245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小家电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64" y="5373217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买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苏泊尔豆浆机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DJ12B-Y06</a:t>
            </a: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送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苏泊尔榨汁机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ZS40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0" y="764705"/>
            <a:ext cx="175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734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362379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499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07323" y="4357694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798</a:t>
            </a:r>
          </a:p>
        </p:txBody>
      </p:sp>
      <p:sp>
        <p:nvSpPr>
          <p:cNvPr id="14" name="椭圆 13"/>
          <p:cNvSpPr/>
          <p:nvPr/>
        </p:nvSpPr>
        <p:spPr>
          <a:xfrm>
            <a:off x="9715525" y="3000372"/>
            <a:ext cx="381003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/>
          <p:nvPr/>
        </p:nvPicPr>
        <p:blipFill>
          <a:blip r:embed="rId3" cstate="print"/>
          <a:srcRect l="9502" t="19895" r="50851" b="29462"/>
          <a:stretch>
            <a:fillRect/>
          </a:stretch>
        </p:blipFill>
        <p:spPr bwMode="auto">
          <a:xfrm>
            <a:off x="7632171" y="1196752"/>
            <a:ext cx="39354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/>
          <p:nvPr/>
        </p:nvPicPr>
        <p:blipFill>
          <a:blip r:embed="rId3" cstate="print"/>
          <a:srcRect l="9557" t="22754" r="71330" b="31737"/>
          <a:stretch>
            <a:fillRect/>
          </a:stretch>
        </p:blipFill>
        <p:spPr bwMode="auto">
          <a:xfrm>
            <a:off x="2063552" y="1125538"/>
            <a:ext cx="2784309" cy="259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/>
          <p:nvPr/>
        </p:nvPicPr>
        <p:blipFill>
          <a:blip r:embed="rId2" cstate="print"/>
          <a:srcRect l="2889" t="36407" r="69806" b="31738"/>
          <a:stretch>
            <a:fillRect/>
          </a:stretch>
        </p:blipFill>
        <p:spPr bwMode="auto">
          <a:xfrm>
            <a:off x="1967542" y="3645024"/>
            <a:ext cx="278430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3      5</a:t>
            </a:r>
            <a:endParaRPr lang="zh-CN" altLang="en-US" dirty="0"/>
          </a:p>
        </p:txBody>
      </p:sp>
      <p:sp>
        <p:nvSpPr>
          <p:cNvPr id="24" name="爆炸形 1 23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93563">
            <a:off x="4982744" y="77159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送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60648"/>
            <a:ext cx="2233325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小家电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424" y="430529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美的微波炉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TG7XCG7-NSH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0" y="928671"/>
            <a:ext cx="175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731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599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81752" y="4286256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864</a:t>
            </a:r>
          </a:p>
        </p:txBody>
      </p:sp>
      <p:sp>
        <p:nvSpPr>
          <p:cNvPr id="15" name="椭圆 14"/>
          <p:cNvSpPr/>
          <p:nvPr/>
        </p:nvSpPr>
        <p:spPr>
          <a:xfrm>
            <a:off x="9239272" y="2500306"/>
            <a:ext cx="381003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/>
          <p:nvPr/>
        </p:nvPicPr>
        <p:blipFill>
          <a:blip r:embed="rId2" cstate="print"/>
          <a:srcRect l="2216" t="15868" r="41808" b="27246"/>
          <a:stretch>
            <a:fillRect/>
          </a:stretch>
        </p:blipFill>
        <p:spPr bwMode="auto">
          <a:xfrm>
            <a:off x="6960096" y="1628800"/>
            <a:ext cx="46074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QQ截图20150402184804.bmp"/>
          <p:cNvPicPr>
            <a:picLocks noChangeAspect="1"/>
          </p:cNvPicPr>
          <p:nvPr/>
        </p:nvPicPr>
        <p:blipFill>
          <a:blip r:embed="rId3" cstate="print"/>
          <a:srcRect t="5667"/>
          <a:stretch>
            <a:fillRect/>
          </a:stretch>
        </p:blipFill>
        <p:spPr>
          <a:xfrm>
            <a:off x="1209338" y="1772816"/>
            <a:ext cx="4310599" cy="21602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03445" y="5085184"/>
            <a:ext cx="5088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容量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23L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，蒸立方，下拉门设计，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电脑触摸控制面板，平板式底盘</a:t>
            </a:r>
          </a:p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6     14</a:t>
            </a:r>
            <a:endParaRPr lang="zh-CN" altLang="en-US" dirty="0"/>
          </a:p>
        </p:txBody>
      </p:sp>
      <p:sp>
        <p:nvSpPr>
          <p:cNvPr id="21" name="爆炸形 1 20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93563">
            <a:off x="4982744" y="894708"/>
            <a:ext cx="163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下拉门</a:t>
            </a:r>
            <a:endParaRPr lang="zh-CN" altLang="en-US" sz="24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2112235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小家电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64" y="4005064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飞利浦地宝吸尘器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FC8800/81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0" y="928671"/>
            <a:ext cx="175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999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958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86501" y="4214818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1644</a:t>
            </a:r>
          </a:p>
        </p:txBody>
      </p:sp>
      <p:sp>
        <p:nvSpPr>
          <p:cNvPr id="15" name="椭圆 14"/>
          <p:cNvSpPr/>
          <p:nvPr/>
        </p:nvSpPr>
        <p:spPr>
          <a:xfrm>
            <a:off x="8667768" y="2214554"/>
            <a:ext cx="381003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16" name="图片 15"/>
          <p:cNvPicPr/>
          <p:nvPr/>
        </p:nvPicPr>
        <p:blipFill>
          <a:blip r:embed="rId2" cstate="print"/>
          <a:srcRect l="2731" t="18144" r="49485" b="22695"/>
          <a:stretch>
            <a:fillRect/>
          </a:stretch>
        </p:blipFill>
        <p:spPr bwMode="auto">
          <a:xfrm>
            <a:off x="6864085" y="1556792"/>
            <a:ext cx="470349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/>
          <p:nvPr/>
        </p:nvPicPr>
        <p:blipFill>
          <a:blip r:embed="rId2" cstate="print"/>
          <a:srcRect l="2731" t="34131" r="69964" b="40839"/>
          <a:stretch>
            <a:fillRect/>
          </a:stretch>
        </p:blipFill>
        <p:spPr bwMode="auto">
          <a:xfrm>
            <a:off x="1295467" y="1700808"/>
            <a:ext cx="40324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03445" y="4869161"/>
            <a:ext cx="470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超薄纤巧设计，超长侧毛刷，智能红外线传感器，两级清洁系统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1       12</a:t>
            </a:r>
            <a:endParaRPr lang="zh-CN" altLang="en-US" dirty="0"/>
          </a:p>
        </p:txBody>
      </p:sp>
      <p:sp>
        <p:nvSpPr>
          <p:cNvPr id="21" name="爆炸形 1 20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93563">
            <a:off x="4982744" y="77159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惊爆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彩 电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64" y="4714884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海尔彩电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LE32F3000W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435" y="5301209"/>
            <a:ext cx="504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32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英寸彩电节能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窄边框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SCM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智能护眼技术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1399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143536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429265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1199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71488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07323" y="4143380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1299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12     </a:t>
            </a:r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8976320" y="1412776"/>
            <a:ext cx="1248139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17" name="图片 16" descr="海尔32F3000W.png"/>
          <p:cNvPicPr>
            <a:picLocks noChangeAspect="1"/>
          </p:cNvPicPr>
          <p:nvPr/>
        </p:nvPicPr>
        <p:blipFill>
          <a:blip r:embed="rId2" cstate="print"/>
          <a:srcRect t="11483" b="5566"/>
          <a:stretch>
            <a:fillRect/>
          </a:stretch>
        </p:blipFill>
        <p:spPr>
          <a:xfrm>
            <a:off x="1103446" y="1556792"/>
            <a:ext cx="4746689" cy="2520280"/>
          </a:xfrm>
          <a:prstGeom prst="rect">
            <a:avLst/>
          </a:prstGeom>
        </p:spPr>
      </p:pic>
      <p:pic>
        <p:nvPicPr>
          <p:cNvPr id="22" name="图片 21" descr="海尔32F3000W大.png"/>
          <p:cNvPicPr>
            <a:picLocks noChangeAspect="1"/>
          </p:cNvPicPr>
          <p:nvPr/>
        </p:nvPicPr>
        <p:blipFill>
          <a:blip r:embed="rId3" cstate="print"/>
          <a:srcRect t="3978" r="36699"/>
          <a:stretch>
            <a:fillRect/>
          </a:stretch>
        </p:blipFill>
        <p:spPr>
          <a:xfrm>
            <a:off x="6672064" y="1412777"/>
            <a:ext cx="4895520" cy="2600162"/>
          </a:xfrm>
          <a:prstGeom prst="rect">
            <a:avLst/>
          </a:prstGeom>
        </p:spPr>
      </p:pic>
      <p:sp>
        <p:nvSpPr>
          <p:cNvPr id="23" name="爆炸形 1 22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93563">
            <a:off x="4913728" y="724063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低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2233325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小家电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413" y="4365104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九阳破壁料理机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JYL-Y3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1055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999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81752" y="4286256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1299</a:t>
            </a:r>
          </a:p>
        </p:txBody>
      </p:sp>
      <p:sp>
        <p:nvSpPr>
          <p:cNvPr id="15" name="椭圆 14"/>
          <p:cNvSpPr/>
          <p:nvPr/>
        </p:nvSpPr>
        <p:spPr>
          <a:xfrm>
            <a:off x="9239272" y="2500306"/>
            <a:ext cx="381003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16" name="图片 15"/>
          <p:cNvPicPr/>
          <p:nvPr/>
        </p:nvPicPr>
        <p:blipFill>
          <a:blip r:embed="rId2" cstate="print"/>
          <a:srcRect l="10585" t="18203" r="44361" b="24911"/>
          <a:stretch>
            <a:fillRect/>
          </a:stretch>
        </p:blipFill>
        <p:spPr bwMode="auto">
          <a:xfrm>
            <a:off x="6576053" y="1412776"/>
            <a:ext cx="499153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/>
          <p:nvPr/>
        </p:nvPicPr>
        <p:blipFill>
          <a:blip r:embed="rId2" cstate="print"/>
          <a:srcRect l="12287" t="29521" r="74733" b="31797"/>
          <a:stretch>
            <a:fillRect/>
          </a:stretch>
        </p:blipFill>
        <p:spPr bwMode="auto">
          <a:xfrm>
            <a:off x="2159563" y="1556792"/>
            <a:ext cx="2592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11424" y="5085185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每分钟转速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30000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转，高效微分子破壁萃取，营养吸收率高达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85%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，可制作果汁、豆浆、米糊、奶昔、碎冰</a:t>
            </a:r>
          </a:p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21" name="爆炸形 1 20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93563">
            <a:off x="4982744" y="77159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高效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2208245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小家电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64" y="450912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惠人原汁机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HU-780WN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2580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2480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78632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81752" y="4214818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2980</a:t>
            </a:r>
          </a:p>
        </p:txBody>
      </p:sp>
      <p:sp>
        <p:nvSpPr>
          <p:cNvPr id="15" name="椭圆 14"/>
          <p:cNvSpPr/>
          <p:nvPr/>
        </p:nvSpPr>
        <p:spPr>
          <a:xfrm>
            <a:off x="9048771" y="2786058"/>
            <a:ext cx="381003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667768" y="1928802"/>
            <a:ext cx="381003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667768" y="3000372"/>
            <a:ext cx="381003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21" name="图片 20"/>
          <p:cNvPicPr/>
          <p:nvPr/>
        </p:nvPicPr>
        <p:blipFill>
          <a:blip r:embed="rId2" cstate="print"/>
          <a:srcRect l="2216" t="15869" r="50000" b="18144"/>
          <a:stretch>
            <a:fillRect/>
          </a:stretch>
        </p:blipFill>
        <p:spPr bwMode="auto">
          <a:xfrm>
            <a:off x="6384032" y="1556792"/>
            <a:ext cx="51835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/>
          <p:nvPr/>
        </p:nvPicPr>
        <p:blipFill>
          <a:blip r:embed="rId2" cstate="print"/>
          <a:srcRect l="9557" t="20479" r="75425" b="31737"/>
          <a:stretch>
            <a:fillRect/>
          </a:stretch>
        </p:blipFill>
        <p:spPr bwMode="auto">
          <a:xfrm>
            <a:off x="2159563" y="1268760"/>
            <a:ext cx="240026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15413" y="5229201"/>
            <a:ext cx="5280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韩国原装进口，每分钟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70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转，婴儿级塑料材质，螺旋推进式挤压，营养吸收率提高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倍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24" name="爆炸形 1 23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93563">
            <a:off x="4982744" y="77159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原装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5710" y="1000108"/>
            <a:ext cx="419102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80960" y="1071546"/>
            <a:ext cx="4000528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334259" y="1000108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357</a:t>
            </a:r>
          </a:p>
        </p:txBody>
      </p:sp>
      <p:sp>
        <p:nvSpPr>
          <p:cNvPr id="14" name="矩形 13"/>
          <p:cNvSpPr/>
          <p:nvPr/>
        </p:nvSpPr>
        <p:spPr>
          <a:xfrm>
            <a:off x="6733512" y="4786323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6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6381752" y="5286388"/>
            <a:ext cx="4095779" cy="13573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10512" y="578645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10513" y="5572141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299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11383" y="5786455"/>
            <a:ext cx="19319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 smtClean="0"/>
              <a:t>中兴手机</a:t>
            </a:r>
            <a:r>
              <a:rPr lang="en-US" altLang="zh-CN" sz="2200" b="1" dirty="0" smtClean="0"/>
              <a:t>U889</a:t>
            </a:r>
            <a:endParaRPr lang="zh-CN" altLang="en-US" sz="2200" b="1" dirty="0"/>
          </a:p>
        </p:txBody>
      </p:sp>
      <p:sp>
        <p:nvSpPr>
          <p:cNvPr id="20" name="矩形 19"/>
          <p:cNvSpPr/>
          <p:nvPr/>
        </p:nvSpPr>
        <p:spPr>
          <a:xfrm>
            <a:off x="5810248" y="4286256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499</a:t>
            </a:r>
          </a:p>
        </p:txBody>
      </p:sp>
      <p:pic>
        <p:nvPicPr>
          <p:cNvPr id="21" name="图片 20" descr="51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15" y="1285861"/>
            <a:ext cx="2762269" cy="3823833"/>
          </a:xfrm>
          <a:prstGeom prst="rect">
            <a:avLst/>
          </a:prstGeom>
        </p:spPr>
      </p:pic>
      <p:pic>
        <p:nvPicPr>
          <p:cNvPr id="22" name="图片 21" descr="14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571613"/>
            <a:ext cx="4286280" cy="2608953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714470" y="5286388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n-ea"/>
                <a:ea typeface="+mn-ea"/>
              </a:rPr>
              <a:t>5</a:t>
            </a:r>
            <a:r>
              <a:rPr lang="zh-CN" altLang="en-US" b="1" dirty="0" smtClean="0">
                <a:latin typeface="+mn-ea"/>
                <a:ea typeface="+mn-ea"/>
              </a:rPr>
              <a:t>寸 四核</a:t>
            </a: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通 讯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5710" y="1000108"/>
            <a:ext cx="419102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80960" y="1071546"/>
            <a:ext cx="4000528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572253" y="4568644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6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6191251" y="5072098"/>
            <a:ext cx="4286280" cy="150017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620011" y="578650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15262" y="5500703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899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48507" y="1000108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965</a:t>
            </a:r>
            <a:endParaRPr lang="zh-CN" altLang="en-US" sz="28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36022" y="5500703"/>
            <a:ext cx="1537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zh-CN" altLang="en-US" sz="2400" b="1" dirty="0" smtClean="0"/>
              <a:t>华为手机</a:t>
            </a:r>
            <a:endParaRPr lang="en-US" altLang="zh-CN" sz="2400" b="1" dirty="0" smtClean="0"/>
          </a:p>
          <a:p>
            <a:pPr algn="ctr" latinLnBrk="1"/>
            <a:r>
              <a:rPr lang="en-US" sz="2400" b="1" dirty="0" smtClean="0"/>
              <a:t>G660-L075</a:t>
            </a:r>
            <a:endParaRPr lang="en-US" sz="2400" b="1" dirty="0"/>
          </a:p>
        </p:txBody>
      </p:sp>
      <p:sp>
        <p:nvSpPr>
          <p:cNvPr id="18" name="矩形 17"/>
          <p:cNvSpPr/>
          <p:nvPr/>
        </p:nvSpPr>
        <p:spPr>
          <a:xfrm>
            <a:off x="5810248" y="4071942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1099</a:t>
            </a:r>
          </a:p>
        </p:txBody>
      </p:sp>
      <p:pic>
        <p:nvPicPr>
          <p:cNvPr id="19" name="图片 18" descr="98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15" y="1357298"/>
            <a:ext cx="2667019" cy="3923170"/>
          </a:xfrm>
          <a:prstGeom prst="rect">
            <a:avLst/>
          </a:prstGeom>
        </p:spPr>
      </p:pic>
      <p:pic>
        <p:nvPicPr>
          <p:cNvPr id="20" name="图片 19" descr="7458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2" y="1571612"/>
            <a:ext cx="3759205" cy="233889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通 讯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5710" y="1000108"/>
            <a:ext cx="419102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80960" y="1071546"/>
            <a:ext cx="4000528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53257" y="1000108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2299</a:t>
            </a:r>
            <a:endParaRPr lang="zh-CN" altLang="en-US" sz="28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28763" y="4714885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6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6477003" y="5214950"/>
            <a:ext cx="4095779" cy="13573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905763" y="571501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15262" y="5500703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2299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61963" y="5572141"/>
            <a:ext cx="226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2400" b="1" dirty="0" smtClean="0"/>
              <a:t>HTC</a:t>
            </a:r>
            <a:r>
              <a:rPr lang="zh-CN" altLang="en-US" sz="2400" b="1" dirty="0" smtClean="0"/>
              <a:t>手机 </a:t>
            </a:r>
            <a:r>
              <a:rPr lang="en-US" sz="2400" b="1" dirty="0" smtClean="0"/>
              <a:t>D826w</a:t>
            </a:r>
            <a:endParaRPr lang="en-US" sz="2400" b="1" dirty="0"/>
          </a:p>
        </p:txBody>
      </p:sp>
      <p:sp>
        <p:nvSpPr>
          <p:cNvPr id="13" name="矩形 12"/>
          <p:cNvSpPr/>
          <p:nvPr/>
        </p:nvSpPr>
        <p:spPr>
          <a:xfrm>
            <a:off x="6096000" y="4143380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2399</a:t>
            </a:r>
          </a:p>
        </p:txBody>
      </p:sp>
      <p:pic>
        <p:nvPicPr>
          <p:cNvPr id="18" name="图片 17" descr="689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15" y="1285860"/>
            <a:ext cx="2667019" cy="400052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239009" y="6000768"/>
            <a:ext cx="186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（送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200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积分）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0" name="图片 19" descr="23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51" y="1500174"/>
            <a:ext cx="3985288" cy="2571768"/>
          </a:xfrm>
          <a:prstGeom prst="rect">
            <a:avLst/>
          </a:prstGeom>
        </p:spPr>
      </p:pic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通 讯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5710" y="1000108"/>
            <a:ext cx="419102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80960" y="1071546"/>
            <a:ext cx="4000528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144533" y="1000108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5288</a:t>
            </a:r>
            <a:endParaRPr lang="zh-CN" altLang="en-US" sz="28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43011" y="4643447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6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6286501" y="5072074"/>
            <a:ext cx="4000528" cy="150019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620011" y="564357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29510" y="5425876"/>
            <a:ext cx="971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4?88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9721" y="5214950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全网通</a:t>
            </a:r>
          </a:p>
        </p:txBody>
      </p:sp>
      <p:pic>
        <p:nvPicPr>
          <p:cNvPr id="28" name="图片 27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15" y="1214422"/>
            <a:ext cx="2627007" cy="378621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269139" y="5643579"/>
            <a:ext cx="23679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 smtClean="0"/>
              <a:t>苹果 </a:t>
            </a:r>
            <a:r>
              <a:rPr lang="en-US" altLang="zh-CN" sz="2200" b="1" dirty="0" err="1" smtClean="0"/>
              <a:t>iphone</a:t>
            </a:r>
            <a:r>
              <a:rPr lang="en-US" altLang="zh-CN" sz="2200" b="1" dirty="0" smtClean="0"/>
              <a:t> 6 16G</a:t>
            </a:r>
            <a:endParaRPr lang="zh-CN" altLang="en-US" sz="2200" b="1" dirty="0"/>
          </a:p>
        </p:txBody>
      </p:sp>
      <p:pic>
        <p:nvPicPr>
          <p:cNvPr id="34" name="图片 3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53" y="1500174"/>
            <a:ext cx="3542135" cy="250033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810248" y="4071942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5188</a:t>
            </a:r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通 讯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5710" y="1000108"/>
            <a:ext cx="419102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80960" y="1071546"/>
            <a:ext cx="4000528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334260" y="1000108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5988</a:t>
            </a:r>
            <a:endParaRPr lang="zh-CN" altLang="en-US" sz="28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33512" y="4643447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6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6381752" y="5143512"/>
            <a:ext cx="4095779" cy="13573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10512" y="564357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15262" y="5429265"/>
            <a:ext cx="971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5?88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9721" y="5214950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全网通</a:t>
            </a:r>
          </a:p>
        </p:txBody>
      </p:sp>
      <p:pic>
        <p:nvPicPr>
          <p:cNvPr id="28" name="图片 27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15" y="1214422"/>
            <a:ext cx="2627007" cy="378621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478174" y="5643579"/>
            <a:ext cx="1903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 smtClean="0"/>
              <a:t>苹果 </a:t>
            </a:r>
            <a:r>
              <a:rPr lang="en-US" altLang="zh-CN" sz="2200" b="1" dirty="0" err="1" smtClean="0"/>
              <a:t>iphone</a:t>
            </a:r>
            <a:r>
              <a:rPr lang="en-US" altLang="zh-CN" sz="2200" b="1" dirty="0" smtClean="0"/>
              <a:t> 6 </a:t>
            </a:r>
          </a:p>
          <a:p>
            <a:pPr algn="ctr"/>
            <a:r>
              <a:rPr lang="en-US" altLang="zh-CN" sz="2200" b="1" dirty="0" smtClean="0"/>
              <a:t>Plus 16G</a:t>
            </a:r>
            <a:endParaRPr lang="zh-CN" altLang="en-US" sz="2200" b="1" dirty="0"/>
          </a:p>
        </p:txBody>
      </p:sp>
      <p:pic>
        <p:nvPicPr>
          <p:cNvPr id="31" name="图片 30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04" y="1500174"/>
            <a:ext cx="3524275" cy="26618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6000" y="4143380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6088</a:t>
            </a: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通 讯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5710" y="1000108"/>
            <a:ext cx="419102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80960" y="1071546"/>
            <a:ext cx="4000528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963043" y="2928935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6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5905499" y="3643314"/>
            <a:ext cx="5524539" cy="23574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715261" y="421481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10513" y="4214819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5288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36480" y="5643579"/>
            <a:ext cx="10278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 smtClean="0"/>
              <a:t>三星</a:t>
            </a:r>
            <a:r>
              <a:rPr lang="en-US" altLang="zh-CN" sz="2200" b="1" dirty="0" smtClean="0"/>
              <a:t>S6</a:t>
            </a:r>
            <a:endParaRPr lang="zh-CN" altLang="en-US" sz="2200" b="1" dirty="0"/>
          </a:p>
        </p:txBody>
      </p:sp>
      <p:sp>
        <p:nvSpPr>
          <p:cNvPr id="18" name="矩形 17"/>
          <p:cNvSpPr/>
          <p:nvPr/>
        </p:nvSpPr>
        <p:spPr>
          <a:xfrm>
            <a:off x="7468539" y="228599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新品上市</a:t>
            </a:r>
            <a:endParaRPr lang="en-US" altLang="zh-CN" sz="2800" b="1" dirty="0" smtClean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9" name="图片 18" descr="98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15" y="1428737"/>
            <a:ext cx="2667019" cy="406463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333995" y="4786322"/>
            <a:ext cx="4966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（购机送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198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元彩壳，预存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100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送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300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积分）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通 讯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5710" y="1000108"/>
            <a:ext cx="5048285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80960" y="1071546"/>
            <a:ext cx="4857784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57214" y="5214950"/>
            <a:ext cx="4159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 smtClean="0"/>
              <a:t>iPad</a:t>
            </a:r>
            <a:r>
              <a:rPr lang="en-US" altLang="zh-CN" sz="2000" b="1" dirty="0" smtClean="0"/>
              <a:t> mini2 ME279CH/A</a:t>
            </a:r>
          </a:p>
          <a:p>
            <a:pPr algn="ctr"/>
            <a:r>
              <a:rPr lang="en-US" altLang="zh-CN" sz="2000" b="1" dirty="0" smtClean="0"/>
              <a:t>(RetinaMini16G</a:t>
            </a:r>
            <a:r>
              <a:rPr lang="zh-CN" altLang="en-US" sz="2000" b="1" dirty="0" smtClean="0"/>
              <a:t>银</a:t>
            </a:r>
            <a:r>
              <a:rPr lang="en-US" altLang="zh-CN" sz="2000" b="1" dirty="0" smtClean="0"/>
              <a:t>)</a:t>
            </a:r>
            <a:endParaRPr lang="zh-CN" altLang="en-US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6638261" y="4786323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6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6286501" y="5286388"/>
            <a:ext cx="4095779" cy="13573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715261" y="578645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24761" y="5572141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1999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9" name="图片 18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17" y="1571613"/>
            <a:ext cx="3267791" cy="328614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143758" y="1000108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2800" b="1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2099</a:t>
            </a:r>
            <a:endParaRPr lang="zh-CN" altLang="en-US" sz="28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96000" y="4263102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2118</a:t>
            </a:r>
          </a:p>
        </p:txBody>
      </p:sp>
      <p:pic>
        <p:nvPicPr>
          <p:cNvPr id="13" name="图片 12" descr="MIN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1" y="1428736"/>
            <a:ext cx="4807855" cy="2790816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电 脑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836029" y="5157630"/>
            <a:ext cx="29989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/>
              <a:t>联想笔记本电脑</a:t>
            </a:r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LenovoG40-30N28304</a:t>
            </a:r>
          </a:p>
          <a:p>
            <a:pPr algn="ctr"/>
            <a:r>
              <a:rPr lang="en-US" altLang="zh-CN" sz="2400" b="1" dirty="0" smtClean="0"/>
              <a:t>G500G8C</a:t>
            </a:r>
            <a:endParaRPr lang="zh-CN" altLang="en-US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7524761" y="1071547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2259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29510" y="492919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7239008" y="5286388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620011" y="564357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83538" y="5568752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1999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04971" y="4559866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双核</a:t>
            </a:r>
            <a:r>
              <a:rPr lang="en-US" altLang="zh-CN" b="1" dirty="0" smtClean="0">
                <a:latin typeface="+mn-ea"/>
                <a:ea typeface="+mn-ea"/>
              </a:rPr>
              <a:t>14</a:t>
            </a:r>
            <a:r>
              <a:rPr lang="zh-CN" altLang="en-US" b="1" dirty="0" smtClean="0">
                <a:latin typeface="+mn-ea"/>
                <a:ea typeface="+mn-ea"/>
              </a:rPr>
              <a:t>寸独显笔记本</a:t>
            </a:r>
            <a:endParaRPr lang="zh-CN" altLang="en-US" b="1" dirty="0">
              <a:latin typeface="+mn-ea"/>
              <a:ea typeface="+mn-ea"/>
            </a:endParaRPr>
          </a:p>
        </p:txBody>
      </p:sp>
      <p:pic>
        <p:nvPicPr>
          <p:cNvPr id="19" name="图片 18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467" y="1285860"/>
            <a:ext cx="4216400" cy="2952750"/>
          </a:xfrm>
          <a:prstGeom prst="rect">
            <a:avLst/>
          </a:prstGeom>
        </p:spPr>
      </p:pic>
      <p:pic>
        <p:nvPicPr>
          <p:cNvPr id="20" name="图片 19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57" y="1643050"/>
            <a:ext cx="3810027" cy="253336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572253" y="435769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2123</a:t>
            </a: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电 脑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52464" y="4714884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康佳彩电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LED40F1500C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435" y="5301209"/>
            <a:ext cx="504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英寸 超窄边框 节能低耗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液晶电视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1999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143536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429265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1799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71488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07323" y="4143380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1909</a:t>
            </a:r>
          </a:p>
        </p:txBody>
      </p:sp>
      <p:pic>
        <p:nvPicPr>
          <p:cNvPr id="16" name="图片 15" descr="康佳彩电LED40F1500C.png"/>
          <p:cNvPicPr>
            <a:picLocks noChangeAspect="1"/>
          </p:cNvPicPr>
          <p:nvPr/>
        </p:nvPicPr>
        <p:blipFill>
          <a:blip r:embed="rId2" cstate="print"/>
          <a:srcRect t="25717"/>
          <a:stretch>
            <a:fillRect/>
          </a:stretch>
        </p:blipFill>
        <p:spPr>
          <a:xfrm>
            <a:off x="1007435" y="1844824"/>
            <a:ext cx="4833648" cy="2223936"/>
          </a:xfrm>
          <a:prstGeom prst="rect">
            <a:avLst/>
          </a:prstGeom>
        </p:spPr>
      </p:pic>
      <p:pic>
        <p:nvPicPr>
          <p:cNvPr id="18" name="图片 17" descr="康佳彩电LED40F1500C大.png"/>
          <p:cNvPicPr>
            <a:picLocks noChangeAspect="1"/>
          </p:cNvPicPr>
          <p:nvPr/>
        </p:nvPicPr>
        <p:blipFill>
          <a:blip r:embed="rId3" cstate="print"/>
          <a:srcRect r="27163"/>
          <a:stretch>
            <a:fillRect/>
          </a:stretch>
        </p:blipFill>
        <p:spPr>
          <a:xfrm>
            <a:off x="6598917" y="1340768"/>
            <a:ext cx="4968668" cy="28083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12     6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8976320" y="1412776"/>
            <a:ext cx="1248139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3" name="标题 1"/>
          <p:cNvSpPr txBox="1">
            <a:spLocks/>
          </p:cNvSpPr>
          <p:nvPr/>
        </p:nvSpPr>
        <p:spPr bwMode="auto">
          <a:xfrm>
            <a:off x="719403" y="274638"/>
            <a:ext cx="1661821" cy="63408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彩 电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5709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80960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305016" y="450057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6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7048507" y="4929198"/>
            <a:ext cx="4000528" cy="150019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382016" y="550070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91515" y="5283000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2799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61963" y="5000636"/>
            <a:ext cx="45720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/>
              <a:t>戴尔笔记本电脑</a:t>
            </a:r>
            <a:endParaRPr lang="en-US" altLang="zh-CN" sz="2200" b="1" dirty="0" smtClean="0"/>
          </a:p>
          <a:p>
            <a:pPr algn="ctr"/>
            <a:r>
              <a:rPr lang="en-US" altLang="zh-CN" sz="2200" b="1" dirty="0" smtClean="0"/>
              <a:t>14CR-1328BB</a:t>
            </a:r>
          </a:p>
          <a:p>
            <a:pPr algn="ctr"/>
            <a:r>
              <a:rPr lang="en-US" altLang="zh-CN" sz="2200" b="1" dirty="0" smtClean="0"/>
              <a:t>2G</a:t>
            </a:r>
            <a:r>
              <a:rPr lang="zh-CN" altLang="en-US" sz="2200" b="1" dirty="0" smtClean="0"/>
              <a:t>独显 </a:t>
            </a:r>
            <a:r>
              <a:rPr lang="en-US" altLang="zh-CN" sz="2200" b="1" dirty="0" smtClean="0"/>
              <a:t>14</a:t>
            </a:r>
            <a:r>
              <a:rPr lang="zh-CN" altLang="en-US" sz="2200" b="1" dirty="0" smtClean="0"/>
              <a:t>寸 </a:t>
            </a:r>
            <a:r>
              <a:rPr lang="en-US" altLang="zh-CN" sz="2200" b="1" dirty="0" smtClean="0"/>
              <a:t>i3</a:t>
            </a:r>
            <a:r>
              <a:rPr lang="zh-CN" altLang="en-US" sz="2200" b="1" dirty="0" smtClean="0"/>
              <a:t>四代处理器新低价</a:t>
            </a:r>
            <a:endParaRPr lang="en-US" altLang="zh-CN" sz="2200" b="1" dirty="0" smtClean="0"/>
          </a:p>
          <a:p>
            <a:pPr algn="ctr"/>
            <a:endParaRPr lang="zh-CN" altLang="en-US" sz="2200" b="1" dirty="0"/>
          </a:p>
        </p:txBody>
      </p:sp>
      <p:sp>
        <p:nvSpPr>
          <p:cNvPr id="18" name="矩形 17"/>
          <p:cNvSpPr/>
          <p:nvPr/>
        </p:nvSpPr>
        <p:spPr>
          <a:xfrm>
            <a:off x="6572253" y="400050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3071</a:t>
            </a:r>
          </a:p>
        </p:txBody>
      </p:sp>
      <p:sp>
        <p:nvSpPr>
          <p:cNvPr id="13" name="矩形 12"/>
          <p:cNvSpPr/>
          <p:nvPr/>
        </p:nvSpPr>
        <p:spPr>
          <a:xfrm>
            <a:off x="7905764" y="1000108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3058</a:t>
            </a:r>
            <a:endParaRPr lang="zh-CN" altLang="en-US" sz="28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9" name="图片 18" descr="000000000120752470_1_80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63" y="1500174"/>
            <a:ext cx="4381499" cy="3286124"/>
          </a:xfrm>
          <a:prstGeom prst="rect">
            <a:avLst/>
          </a:prstGeom>
        </p:spPr>
      </p:pic>
      <p:pic>
        <p:nvPicPr>
          <p:cNvPr id="20" name="图片 19" descr="14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2755" y="1400161"/>
            <a:ext cx="4953035" cy="2686037"/>
          </a:xfrm>
          <a:prstGeom prst="rect">
            <a:avLst/>
          </a:prstGeom>
        </p:spPr>
      </p:pic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电 脑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57213" y="4786323"/>
            <a:ext cx="51313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/>
              <a:t>华硕台式电脑</a:t>
            </a:r>
            <a:endParaRPr lang="en-US" altLang="zh-CN" sz="2000" b="1" dirty="0" smtClean="0"/>
          </a:p>
          <a:p>
            <a:pPr algn="ctr"/>
            <a:r>
              <a:rPr lang="en-US" altLang="zh-CN" sz="2000" b="1" dirty="0" smtClean="0"/>
              <a:t>M33AAG-G2054M4(VX239H)</a:t>
            </a:r>
          </a:p>
          <a:p>
            <a:pPr algn="ctr"/>
            <a:r>
              <a:rPr lang="zh-CN" altLang="en-US" sz="2000" b="1" dirty="0" smtClean="0"/>
              <a:t>双核</a:t>
            </a:r>
            <a:r>
              <a:rPr lang="en-US" altLang="zh-CN" sz="2000" b="1" dirty="0" smtClean="0"/>
              <a:t>1G</a:t>
            </a:r>
            <a:r>
              <a:rPr lang="zh-CN" altLang="en-US" sz="2000" b="1" dirty="0" smtClean="0"/>
              <a:t>独显 </a:t>
            </a:r>
            <a:r>
              <a:rPr lang="en-US" altLang="zh-CN" sz="2000" b="1" dirty="0" smtClean="0"/>
              <a:t>23</a:t>
            </a:r>
            <a:r>
              <a:rPr lang="zh-CN" altLang="en-US" sz="2000" b="1" dirty="0" smtClean="0"/>
              <a:t>寸超大显示屏</a:t>
            </a:r>
            <a:endParaRPr lang="en-US" altLang="zh-CN" sz="2000" b="1" dirty="0" smtClean="0"/>
          </a:p>
          <a:p>
            <a:pPr algn="ctr"/>
            <a:r>
              <a:rPr lang="zh-CN" altLang="en-US" sz="2000" b="1" dirty="0" smtClean="0"/>
              <a:t>首款降至</a:t>
            </a:r>
            <a:r>
              <a:rPr lang="en-US" altLang="zh-CN" sz="2000" b="1" dirty="0" smtClean="0"/>
              <a:t>3000</a:t>
            </a:r>
            <a:r>
              <a:rPr lang="zh-CN" altLang="en-US" sz="2000" b="1" dirty="0" smtClean="0"/>
              <a:t>一下</a:t>
            </a:r>
            <a:endParaRPr lang="zh-CN" altLang="en-US" sz="2000" b="1" dirty="0"/>
          </a:p>
        </p:txBody>
      </p:sp>
      <p:sp>
        <p:nvSpPr>
          <p:cNvPr id="12" name="矩形 11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3799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29510" y="492919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7239008" y="5286388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620011" y="564357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83538" y="5568752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2999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72253" y="435769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3364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14" y="1714488"/>
            <a:ext cx="4776601" cy="259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4" y="1428737"/>
            <a:ext cx="5048285" cy="287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电 脑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5709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80960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305016" y="4572009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6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7048507" y="5000636"/>
            <a:ext cx="4000528" cy="150019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382016" y="557214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91515" y="5354438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3399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61963" y="4857760"/>
            <a:ext cx="45720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/>
              <a:t>宏碁笔记本电脑</a:t>
            </a:r>
            <a:endParaRPr lang="en-US" altLang="zh-CN" sz="2200" b="1" dirty="0" smtClean="0"/>
          </a:p>
          <a:p>
            <a:pPr algn="ctr"/>
            <a:r>
              <a:rPr lang="en-US" altLang="zh-CN" sz="2200" b="1" dirty="0" smtClean="0"/>
              <a:t>E5-571G-57D9</a:t>
            </a:r>
          </a:p>
          <a:p>
            <a:pPr algn="ctr"/>
            <a:r>
              <a:rPr lang="en-US" altLang="zh-CN" sz="2200" b="1" dirty="0" smtClean="0"/>
              <a:t>I5</a:t>
            </a:r>
            <a:r>
              <a:rPr lang="zh-CN" altLang="en-US" sz="2200" b="1" dirty="0" smtClean="0"/>
              <a:t>五代处理器</a:t>
            </a:r>
            <a:r>
              <a:rPr lang="en-US" altLang="zh-CN" sz="2200" b="1" dirty="0" smtClean="0"/>
              <a:t>/2G</a:t>
            </a:r>
            <a:r>
              <a:rPr lang="zh-CN" altLang="en-US" sz="2200" b="1" dirty="0" smtClean="0"/>
              <a:t>独显</a:t>
            </a:r>
            <a:endParaRPr lang="en-US" altLang="zh-CN" sz="2200" b="1" dirty="0" smtClean="0"/>
          </a:p>
          <a:p>
            <a:pPr algn="ctr"/>
            <a:r>
              <a:rPr lang="zh-CN" altLang="en-US" sz="2200" b="1" dirty="0" smtClean="0"/>
              <a:t>最具性价比游戏本</a:t>
            </a:r>
            <a:endParaRPr lang="zh-CN" altLang="en-US" sz="2200" b="1" dirty="0"/>
          </a:p>
        </p:txBody>
      </p:sp>
      <p:sp>
        <p:nvSpPr>
          <p:cNvPr id="18" name="矩形 17"/>
          <p:cNvSpPr/>
          <p:nvPr/>
        </p:nvSpPr>
        <p:spPr>
          <a:xfrm>
            <a:off x="6572253" y="400050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3699</a:t>
            </a:r>
          </a:p>
        </p:txBody>
      </p:sp>
      <p:pic>
        <p:nvPicPr>
          <p:cNvPr id="19" name="图片 1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11" y="1928802"/>
            <a:ext cx="5028965" cy="2786082"/>
          </a:xfrm>
          <a:prstGeom prst="rect">
            <a:avLst/>
          </a:prstGeom>
        </p:spPr>
      </p:pic>
      <p:pic>
        <p:nvPicPr>
          <p:cNvPr id="20" name="图片 19" descr="5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2756" y="1643051"/>
            <a:ext cx="4455841" cy="207645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905764" y="1000108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3799</a:t>
            </a:r>
            <a:endParaRPr lang="zh-CN" altLang="en-US" sz="28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电 脑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5709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80960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305016" y="4714885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6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7048507" y="5143512"/>
            <a:ext cx="4000528" cy="150019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382016" y="571501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91515" y="5497314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3399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61963" y="5357827"/>
            <a:ext cx="4572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/>
              <a:t>戴尔</a:t>
            </a:r>
            <a:r>
              <a:rPr lang="en-US" altLang="zh-CN" sz="2200" b="1" dirty="0" smtClean="0"/>
              <a:t>(DELL)</a:t>
            </a:r>
            <a:r>
              <a:rPr lang="zh-CN" altLang="en-US" sz="2200" b="1" dirty="0" smtClean="0"/>
              <a:t>笔记本电脑</a:t>
            </a:r>
            <a:r>
              <a:rPr lang="en-US" altLang="zh-CN" sz="2200" b="1" dirty="0" smtClean="0"/>
              <a:t>Ins15CR-4528LL</a:t>
            </a:r>
            <a:endParaRPr lang="zh-CN" altLang="en-US" sz="2200" b="1" dirty="0"/>
          </a:p>
        </p:txBody>
      </p:sp>
      <p:sp>
        <p:nvSpPr>
          <p:cNvPr id="18" name="矩形 17"/>
          <p:cNvSpPr/>
          <p:nvPr/>
        </p:nvSpPr>
        <p:spPr>
          <a:xfrm>
            <a:off x="6572253" y="419166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3525</a:t>
            </a:r>
          </a:p>
        </p:txBody>
      </p:sp>
      <p:pic>
        <p:nvPicPr>
          <p:cNvPr id="12" name="图片 11" descr="98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10" y="1785926"/>
            <a:ext cx="4978636" cy="2714644"/>
          </a:xfrm>
          <a:prstGeom prst="rect">
            <a:avLst/>
          </a:prstGeom>
        </p:spPr>
      </p:pic>
      <p:pic>
        <p:nvPicPr>
          <p:cNvPr id="13" name="图片 12" descr="85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6" y="1500174"/>
            <a:ext cx="3956077" cy="250033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905764" y="928670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3799</a:t>
            </a:r>
            <a:endParaRPr lang="zh-CN" altLang="en-US" sz="28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电 脑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1099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29510" y="492919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7239008" y="5286388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620011" y="564357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64477" y="5568752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899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01655" y="5500703"/>
            <a:ext cx="3552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/>
              <a:t>卡西欧数码相机</a:t>
            </a:r>
            <a:r>
              <a:rPr lang="en-US" altLang="zh-CN" sz="2400" b="1" dirty="0" smtClean="0"/>
              <a:t>EX-ZR500</a:t>
            </a:r>
            <a:endParaRPr lang="zh-CN" altLang="en-US" sz="2400" b="1" dirty="0"/>
          </a:p>
        </p:txBody>
      </p:sp>
      <p:sp>
        <p:nvSpPr>
          <p:cNvPr id="21" name="矩形 20"/>
          <p:cNvSpPr/>
          <p:nvPr/>
        </p:nvSpPr>
        <p:spPr>
          <a:xfrm>
            <a:off x="1944937" y="4500571"/>
            <a:ext cx="3097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latin typeface="+mn-ea"/>
                <a:ea typeface="+mn-ea"/>
              </a:rPr>
              <a:t>1610</a:t>
            </a:r>
            <a:r>
              <a:rPr lang="zh-CN" altLang="en-US" b="1" dirty="0" smtClean="0">
                <a:latin typeface="+mn-ea"/>
                <a:ea typeface="+mn-ea"/>
              </a:rPr>
              <a:t>万像素 </a:t>
            </a:r>
            <a:r>
              <a:rPr lang="en-US" altLang="zh-CN" b="1" dirty="0" smtClean="0">
                <a:latin typeface="+mn-ea"/>
                <a:ea typeface="+mn-ea"/>
              </a:rPr>
              <a:t>3.0</a:t>
            </a:r>
            <a:r>
              <a:rPr lang="zh-CN" altLang="en-US" b="1" dirty="0" smtClean="0">
                <a:latin typeface="+mn-ea"/>
                <a:ea typeface="+mn-ea"/>
              </a:rPr>
              <a:t>英寸液晶屏 </a:t>
            </a:r>
            <a:endParaRPr lang="en-US" altLang="zh-CN" b="1" dirty="0" smtClean="0">
              <a:latin typeface="+mn-ea"/>
              <a:ea typeface="+mn-ea"/>
            </a:endParaRPr>
          </a:p>
          <a:p>
            <a:pPr algn="ctr"/>
            <a:r>
              <a:rPr lang="en-US" altLang="zh-CN" b="1" dirty="0" smtClean="0">
                <a:latin typeface="+mn-ea"/>
                <a:ea typeface="+mn-ea"/>
              </a:rPr>
              <a:t>12.5</a:t>
            </a:r>
            <a:r>
              <a:rPr lang="zh-CN" altLang="en-US" b="1" dirty="0" smtClean="0">
                <a:latin typeface="+mn-ea"/>
                <a:ea typeface="+mn-ea"/>
              </a:rPr>
              <a:t>倍光学变焦 </a:t>
            </a:r>
            <a:r>
              <a:rPr lang="en-US" altLang="zh-CN" b="1" dirty="0" smtClean="0">
                <a:latin typeface="+mn-ea"/>
                <a:ea typeface="+mn-ea"/>
              </a:rPr>
              <a:t>24mm</a:t>
            </a:r>
            <a:r>
              <a:rPr lang="zh-CN" altLang="en-US" b="1" dirty="0" smtClean="0">
                <a:latin typeface="+mn-ea"/>
                <a:ea typeface="+mn-ea"/>
              </a:rPr>
              <a:t>广角</a:t>
            </a:r>
          </a:p>
        </p:txBody>
      </p:sp>
      <p:pic>
        <p:nvPicPr>
          <p:cNvPr id="19" name="图片 18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15" y="1285860"/>
            <a:ext cx="4727829" cy="2714644"/>
          </a:xfrm>
          <a:prstGeom prst="rect">
            <a:avLst/>
          </a:prstGeom>
        </p:spPr>
      </p:pic>
      <p:pic>
        <p:nvPicPr>
          <p:cNvPr id="20" name="图片 19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57" y="1500174"/>
            <a:ext cx="3741308" cy="242889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67504" y="435769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1032</a:t>
            </a: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数 码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2889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29510" y="492919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7239008" y="5286388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620011" y="564357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83538" y="5568752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2399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3" name="图片 1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466" y="1242071"/>
            <a:ext cx="4381531" cy="318227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821891" y="5429265"/>
            <a:ext cx="3361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/>
              <a:t>尼康单反相机</a:t>
            </a:r>
            <a:r>
              <a:rPr lang="en-US" altLang="zh-CN" sz="2400" b="1" dirty="0" smtClean="0"/>
              <a:t>D3200Kit+</a:t>
            </a:r>
          </a:p>
          <a:p>
            <a:pPr algn="ctr"/>
            <a:r>
              <a:rPr lang="en-US" altLang="zh-CN" sz="2400" b="1" dirty="0" smtClean="0"/>
              <a:t>4G</a:t>
            </a:r>
            <a:r>
              <a:rPr lang="zh-CN" altLang="en-US" sz="2400" b="1" dirty="0" smtClean="0"/>
              <a:t>卡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/>
              <a:t>尼康原装包黑</a:t>
            </a:r>
            <a:endParaRPr lang="zh-CN" altLang="en-US" sz="2400" b="1" dirty="0"/>
          </a:p>
        </p:txBody>
      </p:sp>
      <p:sp>
        <p:nvSpPr>
          <p:cNvPr id="21" name="矩形 20"/>
          <p:cNvSpPr/>
          <p:nvPr/>
        </p:nvSpPr>
        <p:spPr>
          <a:xfrm>
            <a:off x="2020419" y="4572009"/>
            <a:ext cx="2978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latin typeface="+mn-ea"/>
                <a:ea typeface="+mn-ea"/>
              </a:rPr>
              <a:t>2416</a:t>
            </a:r>
            <a:r>
              <a:rPr lang="zh-CN" altLang="en-US" b="1" dirty="0" smtClean="0">
                <a:latin typeface="+mn-ea"/>
                <a:ea typeface="+mn-ea"/>
              </a:rPr>
              <a:t>万像素，</a:t>
            </a:r>
            <a:r>
              <a:rPr lang="en-US" altLang="zh-CN" b="1" dirty="0" smtClean="0">
                <a:latin typeface="+mn-ea"/>
                <a:ea typeface="+mn-ea"/>
              </a:rPr>
              <a:t>11</a:t>
            </a:r>
            <a:r>
              <a:rPr lang="zh-CN" altLang="en-US" b="1" dirty="0" smtClean="0">
                <a:latin typeface="+mn-ea"/>
                <a:ea typeface="+mn-ea"/>
              </a:rPr>
              <a:t>个对焦点，</a:t>
            </a:r>
            <a:endParaRPr lang="en-US" altLang="zh-CN" b="1" dirty="0" smtClean="0">
              <a:latin typeface="+mn-ea"/>
              <a:ea typeface="+mn-ea"/>
            </a:endParaRPr>
          </a:p>
          <a:p>
            <a:pPr algn="ctr"/>
            <a:r>
              <a:rPr lang="en-US" altLang="zh-CN" b="1" dirty="0" smtClean="0">
                <a:latin typeface="+mn-ea"/>
                <a:ea typeface="+mn-ea"/>
              </a:rPr>
              <a:t>EXPEED3</a:t>
            </a:r>
            <a:r>
              <a:rPr lang="zh-CN" altLang="en-US" b="1" dirty="0" smtClean="0">
                <a:latin typeface="+mn-ea"/>
                <a:ea typeface="+mn-ea"/>
              </a:rPr>
              <a:t>处理器。防抖镜头</a:t>
            </a:r>
          </a:p>
        </p:txBody>
      </p:sp>
      <p:pic>
        <p:nvPicPr>
          <p:cNvPr id="22" name="图片 21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57" y="1500175"/>
            <a:ext cx="3810027" cy="258645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572253" y="435769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2522</a:t>
            </a: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数 码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5089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29510" y="492919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7239008" y="5286388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620011" y="564357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83538" y="5568752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4899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89021" y="5214951"/>
            <a:ext cx="2925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/>
              <a:t>尼康单反相机</a:t>
            </a:r>
            <a:r>
              <a:rPr lang="en-US" altLang="zh-CN" sz="2400" b="1" dirty="0" smtClean="0"/>
              <a:t>D7000 </a:t>
            </a:r>
          </a:p>
          <a:p>
            <a:pPr algn="ctr"/>
            <a:r>
              <a:rPr lang="en-US" altLang="zh-CN" sz="2400" b="1" dirty="0" smtClean="0"/>
              <a:t>Kit</a:t>
            </a:r>
            <a:r>
              <a:rPr lang="zh-CN" altLang="en-US" sz="2400" b="1" dirty="0" smtClean="0"/>
              <a:t>套机</a:t>
            </a:r>
            <a:r>
              <a:rPr lang="en-US" altLang="zh-CN" sz="2400" b="1" dirty="0" smtClean="0"/>
              <a:t>+4G</a:t>
            </a:r>
            <a:r>
              <a:rPr lang="zh-CN" altLang="en-US" sz="2400" b="1" dirty="0" smtClean="0"/>
              <a:t>卡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/>
              <a:t>包</a:t>
            </a:r>
            <a:endParaRPr lang="zh-CN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572253" y="435769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4934</a:t>
            </a:r>
          </a:p>
        </p:txBody>
      </p:sp>
      <p:pic>
        <p:nvPicPr>
          <p:cNvPr id="20" name="图片 19" descr="58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15" y="1643051"/>
            <a:ext cx="4762533" cy="3345439"/>
          </a:xfrm>
          <a:prstGeom prst="rect">
            <a:avLst/>
          </a:prstGeom>
        </p:spPr>
      </p:pic>
      <p:pic>
        <p:nvPicPr>
          <p:cNvPr id="23" name="图片 22" descr="14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5" y="1643050"/>
            <a:ext cx="4572032" cy="2481112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数 码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3799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29510" y="492919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7239008" y="5286388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620011" y="564357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83538" y="5568752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3299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64060" y="5214951"/>
            <a:ext cx="33565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/>
              <a:t>佳能单反相机</a:t>
            </a:r>
            <a:r>
              <a:rPr lang="en-US" altLang="zh-CN" sz="2400" b="1" dirty="0" smtClean="0"/>
              <a:t>EOS1200D</a:t>
            </a:r>
          </a:p>
          <a:p>
            <a:pPr algn="ctr"/>
            <a:r>
              <a:rPr lang="en-US" altLang="zh-CN" sz="2400" b="1" dirty="0" smtClean="0"/>
              <a:t>(18-55/55-250CCN)</a:t>
            </a:r>
            <a:endParaRPr lang="zh-CN" altLang="en-US" sz="2400" b="1" dirty="0"/>
          </a:p>
        </p:txBody>
      </p:sp>
      <p:sp>
        <p:nvSpPr>
          <p:cNvPr id="21" name="矩形 20"/>
          <p:cNvSpPr/>
          <p:nvPr/>
        </p:nvSpPr>
        <p:spPr>
          <a:xfrm>
            <a:off x="1792641" y="4572008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latin typeface="+mn-ea"/>
                <a:ea typeface="+mn-ea"/>
              </a:rPr>
              <a:t>1800</a:t>
            </a:r>
            <a:r>
              <a:rPr lang="zh-CN" altLang="en-US" b="1" dirty="0" smtClean="0">
                <a:latin typeface="+mn-ea"/>
                <a:ea typeface="+mn-ea"/>
              </a:rPr>
              <a:t>万像素及以上 双镜头套装</a:t>
            </a:r>
          </a:p>
        </p:txBody>
      </p:sp>
      <p:pic>
        <p:nvPicPr>
          <p:cNvPr id="13" name="图片 1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464" y="1413956"/>
            <a:ext cx="4953035" cy="2657986"/>
          </a:xfrm>
          <a:prstGeom prst="rect">
            <a:avLst/>
          </a:prstGeom>
        </p:spPr>
      </p:pic>
      <p:pic>
        <p:nvPicPr>
          <p:cNvPr id="22" name="图片 21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8965" y="1500174"/>
            <a:ext cx="4901575" cy="278608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572253" y="435769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3349</a:t>
            </a: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数 码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5709" y="1000108"/>
            <a:ext cx="5143536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80960" y="1071546"/>
            <a:ext cx="4953035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239009" y="1000108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3599</a:t>
            </a:r>
            <a:endParaRPr lang="zh-CN" altLang="en-US" sz="28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62755" y="4643447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6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6572253" y="5214950"/>
            <a:ext cx="4095779" cy="13573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001013" y="571501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10513" y="5500703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3399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6712" y="4143380"/>
            <a:ext cx="4286280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+mn-ea"/>
                <a:ea typeface="+mn-ea"/>
              </a:rPr>
              <a:t>180°</a:t>
            </a:r>
            <a:r>
              <a:rPr lang="zh-CN" altLang="en-US" b="1" dirty="0" smtClean="0">
                <a:latin typeface="+mn-ea"/>
                <a:ea typeface="+mn-ea"/>
              </a:rPr>
              <a:t>触摸式可翻折液晶屏  </a:t>
            </a:r>
            <a:endParaRPr lang="en-US" altLang="zh-CN" b="1" dirty="0" smtClean="0">
              <a:latin typeface="+mn-ea"/>
              <a:ea typeface="+mn-ea"/>
            </a:endParaRPr>
          </a:p>
          <a:p>
            <a:pPr algn="ctr"/>
            <a:r>
              <a:rPr lang="zh-CN" altLang="en-US" b="1" dirty="0" smtClean="0">
                <a:latin typeface="+mn-ea"/>
                <a:ea typeface="+mn-ea"/>
              </a:rPr>
              <a:t>触摸式屏显 最快约</a:t>
            </a:r>
            <a:r>
              <a:rPr lang="en-US" altLang="zh-CN" b="1" dirty="0" smtClean="0">
                <a:latin typeface="+mn-ea"/>
                <a:ea typeface="+mn-ea"/>
              </a:rPr>
              <a:t>6</a:t>
            </a:r>
            <a:r>
              <a:rPr lang="zh-CN" altLang="en-US" b="1" dirty="0" smtClean="0">
                <a:latin typeface="+mn-ea"/>
                <a:ea typeface="+mn-ea"/>
              </a:rPr>
              <a:t>张</a:t>
            </a:r>
            <a:r>
              <a:rPr lang="en-US" altLang="zh-CN" b="1" dirty="0" smtClean="0">
                <a:latin typeface="+mn-ea"/>
                <a:ea typeface="+mn-ea"/>
              </a:rPr>
              <a:t>/</a:t>
            </a:r>
            <a:r>
              <a:rPr lang="zh-CN" altLang="en-US" b="1" dirty="0" smtClean="0">
                <a:latin typeface="+mn-ea"/>
                <a:ea typeface="+mn-ea"/>
              </a:rPr>
              <a:t>秒</a:t>
            </a:r>
            <a:endParaRPr lang="en-US" altLang="zh-CN" b="1" dirty="0" smtClean="0">
              <a:latin typeface="+mn-ea"/>
              <a:ea typeface="+mn-ea"/>
            </a:endParaRPr>
          </a:p>
          <a:p>
            <a:pPr algn="ctr"/>
            <a:r>
              <a:rPr lang="zh-CN" altLang="en-US" b="1" dirty="0" smtClean="0">
                <a:latin typeface="+mn-ea"/>
                <a:ea typeface="+mn-ea"/>
              </a:rPr>
              <a:t>（连拍模式下）</a:t>
            </a:r>
          </a:p>
        </p:txBody>
      </p:sp>
      <p:sp>
        <p:nvSpPr>
          <p:cNvPr id="29" name="矩形 28"/>
          <p:cNvSpPr/>
          <p:nvPr/>
        </p:nvSpPr>
        <p:spPr>
          <a:xfrm>
            <a:off x="1708385" y="5357827"/>
            <a:ext cx="2454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 smtClean="0"/>
              <a:t>索尼数码微单相机</a:t>
            </a:r>
            <a:endParaRPr lang="en-US" altLang="zh-CN" sz="2200" b="1" dirty="0" smtClean="0"/>
          </a:p>
          <a:p>
            <a:pPr algn="ctr"/>
            <a:r>
              <a:rPr lang="en-US" altLang="zh-CN" sz="2200" b="1" dirty="0" smtClean="0"/>
              <a:t>ILCE-5100L</a:t>
            </a:r>
            <a:endParaRPr lang="zh-CN" altLang="en-US" sz="2200" b="1" dirty="0"/>
          </a:p>
        </p:txBody>
      </p:sp>
      <p:pic>
        <p:nvPicPr>
          <p:cNvPr id="18" name="图片 1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15" y="1571613"/>
            <a:ext cx="3619525" cy="2263499"/>
          </a:xfrm>
          <a:prstGeom prst="rect">
            <a:avLst/>
          </a:prstGeom>
        </p:spPr>
      </p:pic>
      <p:pic>
        <p:nvPicPr>
          <p:cNvPr id="19" name="图片 18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2755" y="1643050"/>
            <a:ext cx="3619525" cy="230772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191251" y="4143380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3449</a:t>
            </a: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数 码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7480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29510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7239008" y="5286388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620011" y="564357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¥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83538" y="5568752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6499</a:t>
            </a:r>
            <a:endParaRPr lang="zh-CN" altLang="en-US" sz="36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62181" y="5214951"/>
            <a:ext cx="2959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/>
              <a:t>佳能单反相机</a:t>
            </a:r>
            <a:r>
              <a:rPr lang="en-US" altLang="zh-CN" sz="2400" b="1" dirty="0" smtClean="0"/>
              <a:t>EOS 7D</a:t>
            </a:r>
          </a:p>
          <a:p>
            <a:pPr algn="ctr"/>
            <a:r>
              <a:rPr lang="en-US" altLang="zh-CN" sz="2400" b="1" dirty="0" smtClean="0"/>
              <a:t>(EF-S18-135IS)+</a:t>
            </a:r>
            <a:r>
              <a:rPr lang="zh-CN" altLang="en-US" sz="2400" b="1" dirty="0" smtClean="0"/>
              <a:t>包</a:t>
            </a:r>
            <a:endParaRPr lang="zh-CN" altLang="en-US" sz="2400" b="1" dirty="0"/>
          </a:p>
        </p:txBody>
      </p:sp>
      <p:sp>
        <p:nvSpPr>
          <p:cNvPr id="13" name="矩形 12"/>
          <p:cNvSpPr/>
          <p:nvPr/>
        </p:nvSpPr>
        <p:spPr>
          <a:xfrm>
            <a:off x="6572253" y="4286256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6571</a:t>
            </a:r>
          </a:p>
        </p:txBody>
      </p:sp>
      <p:pic>
        <p:nvPicPr>
          <p:cNvPr id="20" name="图片 19" descr="54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14" y="1785926"/>
            <a:ext cx="5124769" cy="2928958"/>
          </a:xfrm>
          <a:prstGeom prst="rect">
            <a:avLst/>
          </a:prstGeom>
        </p:spPr>
      </p:pic>
      <p:pic>
        <p:nvPicPr>
          <p:cNvPr id="23" name="图片 22" descr="74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3" y="1500174"/>
            <a:ext cx="5244797" cy="2714644"/>
          </a:xfrm>
          <a:prstGeom prst="rect">
            <a:avLst/>
          </a:prstGeom>
        </p:spPr>
      </p:pic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数 码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52464" y="4857760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长虹彩电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LED49C1000N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7715" y="5429264"/>
            <a:ext cx="476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49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英寸 全高清 网络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液晶电视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0" y="857233"/>
            <a:ext cx="183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3399</a:t>
            </a: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2777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07323" y="435769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2852</a:t>
            </a:r>
          </a:p>
        </p:txBody>
      </p:sp>
      <p:pic>
        <p:nvPicPr>
          <p:cNvPr id="15" name="图片 14" descr="长虹49C1000N.png"/>
          <p:cNvPicPr>
            <a:picLocks noChangeAspect="1"/>
          </p:cNvPicPr>
          <p:nvPr/>
        </p:nvPicPr>
        <p:blipFill>
          <a:blip r:embed="rId2" cstate="print"/>
          <a:srcRect t="17063" b="10319"/>
          <a:stretch>
            <a:fillRect/>
          </a:stretch>
        </p:blipFill>
        <p:spPr>
          <a:xfrm>
            <a:off x="1007435" y="1700808"/>
            <a:ext cx="4939683" cy="2448272"/>
          </a:xfrm>
          <a:prstGeom prst="rect">
            <a:avLst/>
          </a:prstGeom>
        </p:spPr>
      </p:pic>
      <p:pic>
        <p:nvPicPr>
          <p:cNvPr id="16" name="图片 15" descr="长虹49C1000N大.png"/>
          <p:cNvPicPr>
            <a:picLocks noChangeAspect="1"/>
          </p:cNvPicPr>
          <p:nvPr/>
        </p:nvPicPr>
        <p:blipFill>
          <a:blip r:embed="rId3" cstate="print"/>
          <a:srcRect l="3789" r="14605" b="8457"/>
          <a:stretch>
            <a:fillRect/>
          </a:stretch>
        </p:blipFill>
        <p:spPr>
          <a:xfrm>
            <a:off x="6685509" y="1484784"/>
            <a:ext cx="4882075" cy="19442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5     7</a:t>
            </a:r>
            <a:endParaRPr lang="zh-CN" altLang="en-US" dirty="0"/>
          </a:p>
        </p:txBody>
      </p:sp>
      <p:sp>
        <p:nvSpPr>
          <p:cNvPr id="20" name="标题 1"/>
          <p:cNvSpPr txBox="1">
            <a:spLocks/>
          </p:cNvSpPr>
          <p:nvPr/>
        </p:nvSpPr>
        <p:spPr bwMode="auto">
          <a:xfrm>
            <a:off x="719403" y="274638"/>
            <a:ext cx="1661821" cy="63408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彩 电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爆炸形 1 20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93563">
            <a:off x="4982744" y="875435"/>
            <a:ext cx="163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49</a:t>
            </a:r>
            <a:r>
              <a:rPr lang="zh-CN" altLang="en-US" sz="3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寸</a:t>
            </a:r>
            <a:endParaRPr lang="zh-CN" altLang="en-US" sz="36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6075" y="1080989"/>
            <a:ext cx="489368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06643" y="2656729"/>
            <a:ext cx="5355717" cy="78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18457" y="4304351"/>
            <a:ext cx="5316430" cy="80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355758" y="1113685"/>
            <a:ext cx="5283042" cy="524332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感恩家人</a:t>
            </a:r>
            <a: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kumimoji="0" lang="zh-CN" altLang="en-US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感恩孩子</a:t>
            </a:r>
            <a: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kumimoji="0" lang="zh-CN" altLang="en-US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感恩朋友</a:t>
            </a:r>
            <a: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kumimoji="0" lang="zh-CN" altLang="en-US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感恩合作伙伴</a:t>
            </a:r>
            <a: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kumimoji="0" lang="zh-CN" altLang="en-US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感谢一路有你陪伴！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999916" y="3600183"/>
            <a:ext cx="4251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34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52464" y="4581128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三星彩电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UA48HU5900JXXZ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919" y="5394702"/>
            <a:ext cx="547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48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英寸 超高清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4K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网络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液晶电视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5299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4888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79715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66105" y="4286256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5056</a:t>
            </a:r>
          </a:p>
        </p:txBody>
      </p:sp>
      <p:sp>
        <p:nvSpPr>
          <p:cNvPr id="14" name="椭圆 13"/>
          <p:cNvSpPr/>
          <p:nvPr/>
        </p:nvSpPr>
        <p:spPr>
          <a:xfrm>
            <a:off x="10572781" y="1785926"/>
            <a:ext cx="381003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001277" y="2428868"/>
            <a:ext cx="571504" cy="2143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20" name="图片 19" descr="三星彩电UA48HU5900JXX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9457" y="1196753"/>
            <a:ext cx="4469841" cy="2876191"/>
          </a:xfrm>
          <a:prstGeom prst="rect">
            <a:avLst/>
          </a:prstGeom>
        </p:spPr>
      </p:pic>
      <p:pic>
        <p:nvPicPr>
          <p:cNvPr id="21" name="图片 20" descr="三星彩电UA48HU5900JXXZ大.png"/>
          <p:cNvPicPr>
            <a:picLocks noChangeAspect="1"/>
          </p:cNvPicPr>
          <p:nvPr/>
        </p:nvPicPr>
        <p:blipFill>
          <a:blip r:embed="rId3" cstate="print"/>
          <a:srcRect r="19389" b="20920"/>
          <a:stretch>
            <a:fillRect/>
          </a:stretch>
        </p:blipFill>
        <p:spPr>
          <a:xfrm>
            <a:off x="7025755" y="1628800"/>
            <a:ext cx="4648772" cy="1800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66     2</a:t>
            </a:r>
            <a:endParaRPr lang="zh-CN" altLang="en-US" dirty="0"/>
          </a:p>
        </p:txBody>
      </p:sp>
      <p:sp>
        <p:nvSpPr>
          <p:cNvPr id="23" name="标题 1"/>
          <p:cNvSpPr txBox="1">
            <a:spLocks/>
          </p:cNvSpPr>
          <p:nvPr/>
        </p:nvSpPr>
        <p:spPr bwMode="auto">
          <a:xfrm>
            <a:off x="719403" y="274638"/>
            <a:ext cx="1661821" cy="63408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彩 电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爆炸形 1 23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93563">
            <a:off x="4982744" y="77159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4K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3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52464" y="4653136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海信彩电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LED50K680X3DU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7715" y="5301209"/>
            <a:ext cx="476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英寸 超高清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4K 3D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智能无线 </a:t>
            </a:r>
            <a:r>
              <a:rPr lang="en-US" altLang="zh-CN" b="1" dirty="0" err="1" smtClean="0">
                <a:latin typeface="微软雅黑" pitchFamily="34" charset="-122"/>
                <a:ea typeface="微软雅黑" pitchFamily="34" charset="-122"/>
              </a:rPr>
              <a:t>wifiLED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液晶电视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8170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5799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5776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07323" y="4357694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5986</a:t>
            </a:r>
          </a:p>
        </p:txBody>
      </p:sp>
      <p:pic>
        <p:nvPicPr>
          <p:cNvPr id="15" name="图片 14" descr="海信彩电LED50K680X3D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435" y="1412776"/>
            <a:ext cx="4774604" cy="2800000"/>
          </a:xfrm>
          <a:prstGeom prst="rect">
            <a:avLst/>
          </a:prstGeom>
        </p:spPr>
      </p:pic>
      <p:pic>
        <p:nvPicPr>
          <p:cNvPr id="16" name="图片 15" descr="海信彩电LED50K680X3DU大.png"/>
          <p:cNvPicPr>
            <a:picLocks noChangeAspect="1"/>
          </p:cNvPicPr>
          <p:nvPr/>
        </p:nvPicPr>
        <p:blipFill>
          <a:blip r:embed="rId3" cstate="print"/>
          <a:srcRect r="12464" b="16086"/>
          <a:stretch>
            <a:fillRect/>
          </a:stretch>
        </p:blipFill>
        <p:spPr>
          <a:xfrm>
            <a:off x="6351077" y="1556792"/>
            <a:ext cx="5216507" cy="20162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55    18</a:t>
            </a:r>
            <a:endParaRPr lang="zh-CN" altLang="en-US" dirty="0"/>
          </a:p>
        </p:txBody>
      </p:sp>
      <p:sp>
        <p:nvSpPr>
          <p:cNvPr id="20" name="标题 1"/>
          <p:cNvSpPr txBox="1">
            <a:spLocks/>
          </p:cNvSpPr>
          <p:nvPr/>
        </p:nvSpPr>
        <p:spPr bwMode="auto">
          <a:xfrm>
            <a:off x="719403" y="274638"/>
            <a:ext cx="1661821" cy="63408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彩 电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爆炸形 1 20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93563">
            <a:off x="4982744" y="771597"/>
            <a:ext cx="163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3D</a:t>
            </a:r>
            <a:endParaRPr lang="zh-CN" altLang="en-US" sz="4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52464" y="4581128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三星彩电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UA55H6088AJXXZ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919" y="5229201"/>
            <a:ext cx="547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时尚曲面电视，更大视野。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3D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效果逼真、震撼。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61" y="928671"/>
            <a:ext cx="2113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10999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6953256" y="5286412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760" y="557214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7999</a:t>
            </a:r>
          </a:p>
        </p:txBody>
      </p:sp>
      <p:sp>
        <p:nvSpPr>
          <p:cNvPr id="19" name="矩形 18"/>
          <p:cNvSpPr/>
          <p:nvPr/>
        </p:nvSpPr>
        <p:spPr>
          <a:xfrm>
            <a:off x="7620011" y="484449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53872" y="4214818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8200</a:t>
            </a:r>
          </a:p>
        </p:txBody>
      </p:sp>
      <p:pic>
        <p:nvPicPr>
          <p:cNvPr id="15" name="图片 14" descr="三星彩电UA55H6800AJXX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435" y="1484785"/>
            <a:ext cx="4774604" cy="2952381"/>
          </a:xfrm>
          <a:prstGeom prst="rect">
            <a:avLst/>
          </a:prstGeom>
        </p:spPr>
      </p:pic>
      <p:pic>
        <p:nvPicPr>
          <p:cNvPr id="16" name="图片 15" descr="三星彩电UA55H6800AJXXZ大.png"/>
          <p:cNvPicPr>
            <a:picLocks noChangeAspect="1"/>
          </p:cNvPicPr>
          <p:nvPr/>
        </p:nvPicPr>
        <p:blipFill>
          <a:blip r:embed="rId3" cstate="print"/>
          <a:srcRect r="12676" b="19061"/>
          <a:stretch>
            <a:fillRect/>
          </a:stretch>
        </p:blipFill>
        <p:spPr>
          <a:xfrm>
            <a:off x="6384032" y="1556794"/>
            <a:ext cx="5071392" cy="19442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18     8</a:t>
            </a:r>
            <a:endParaRPr lang="zh-CN" altLang="en-US" dirty="0"/>
          </a:p>
        </p:txBody>
      </p: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661821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chemeClr val="bg1"/>
                </a:solidFill>
              </a:rPr>
              <a:t>彩 电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爆炸形 1 25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93563">
            <a:off x="4982744" y="802375"/>
            <a:ext cx="163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曲面</a:t>
            </a:r>
            <a:endParaRPr lang="zh-CN" altLang="en-US" sz="36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2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6712" y="1000108"/>
            <a:ext cx="5524539" cy="56436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761963" y="1071546"/>
            <a:ext cx="5334037" cy="550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7715" y="5072074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创维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XQB50-21A 5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公斤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715" y="5572141"/>
            <a:ext cx="476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运动浸泡功能、喷爆水流、不锈钢内筒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20011" y="492919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内购会价格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3" name="爆炸形 1 12"/>
          <p:cNvSpPr/>
          <p:nvPr/>
        </p:nvSpPr>
        <p:spPr>
          <a:xfrm>
            <a:off x="7334259" y="5357826"/>
            <a:ext cx="3810027" cy="12858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001013" y="564357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i="1" dirty="0" smtClean="0">
                <a:solidFill>
                  <a:srgbClr val="FF0000"/>
                </a:solidFill>
              </a:rPr>
              <a:t>￥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688</a:t>
            </a: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757072" cy="63408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zh-CN" altLang="en-US" sz="3200" b="1" dirty="0" smtClean="0">
                <a:solidFill>
                  <a:schemeClr val="bg1"/>
                </a:solidFill>
              </a:rPr>
              <a:t>冰  洗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07323" y="4357694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三月份平均成交价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749</a:t>
            </a:r>
          </a:p>
        </p:txBody>
      </p:sp>
      <p:sp>
        <p:nvSpPr>
          <p:cNvPr id="22" name="矩形 21"/>
          <p:cNvSpPr/>
          <p:nvPr/>
        </p:nvSpPr>
        <p:spPr>
          <a:xfrm>
            <a:off x="7524760" y="928671"/>
            <a:ext cx="175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网价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730</a:t>
            </a:r>
            <a:endParaRPr lang="zh-CN" altLang="en-US" sz="32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5" name="图片 14" descr="截图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472" y="1357298"/>
            <a:ext cx="2857520" cy="3483872"/>
          </a:xfrm>
          <a:prstGeom prst="rect">
            <a:avLst/>
          </a:prstGeom>
        </p:spPr>
      </p:pic>
      <p:pic>
        <p:nvPicPr>
          <p:cNvPr id="19" name="图片 18" descr="截图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2065" y="1340768"/>
            <a:ext cx="4895519" cy="29363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744405" y="6453188"/>
            <a:ext cx="15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107      1</a:t>
            </a:r>
            <a:endParaRPr lang="zh-CN" altLang="en-US" dirty="0"/>
          </a:p>
        </p:txBody>
      </p:sp>
      <p:sp>
        <p:nvSpPr>
          <p:cNvPr id="21" name="爆炸形 1 20"/>
          <p:cNvSpPr/>
          <p:nvPr/>
        </p:nvSpPr>
        <p:spPr>
          <a:xfrm rot="975772">
            <a:off x="4559829" y="476672"/>
            <a:ext cx="2400267" cy="1368152"/>
          </a:xfrm>
          <a:prstGeom prst="irregularSeal1">
            <a:avLst/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93563">
            <a:off x="4571952" y="861153"/>
            <a:ext cx="244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NO.1</a:t>
            </a:r>
            <a:endParaRPr lang="zh-CN" altLang="en-US" sz="32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1">
  <a:themeElements>
    <a:clrScheme name="2014书籍报告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91917"/>
      </a:accent1>
      <a:accent2>
        <a:srgbClr val="B12725"/>
      </a:accent2>
      <a:accent3>
        <a:srgbClr val="F58E2E"/>
      </a:accent3>
      <a:accent4>
        <a:srgbClr val="05BAC8"/>
      </a:accent4>
      <a:accent5>
        <a:srgbClr val="1A92A2"/>
      </a:accent5>
      <a:accent6>
        <a:srgbClr val="21AB82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7DC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主题1" id="{0D33179E-9656-4E6B-80C4-1299438D86C3}" vid="{E8E9FB97-E634-48B9-89A6-038E6F493E0D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1615</Words>
  <Application>Microsoft Office PowerPoint</Application>
  <PresentationFormat>自定义</PresentationFormat>
  <Paragraphs>445</Paragraphs>
  <Slides>51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51</vt:i4>
      </vt:variant>
    </vt:vector>
  </HeadingPairs>
  <TitlesOfParts>
    <vt:vector size="54" baseType="lpstr">
      <vt:lpstr>Office 主题</vt:lpstr>
      <vt:lpstr>1_Office 主题</vt:lpstr>
      <vt:lpstr>主题1</vt:lpstr>
      <vt:lpstr>幻灯片 1</vt:lpstr>
      <vt:lpstr>幻灯片 2</vt:lpstr>
      <vt:lpstr>彩 电</vt:lpstr>
      <vt:lpstr>幻灯片 4</vt:lpstr>
      <vt:lpstr>幻灯片 5</vt:lpstr>
      <vt:lpstr>幻灯片 6</vt:lpstr>
      <vt:lpstr>幻灯片 7</vt:lpstr>
      <vt:lpstr>彩 电</vt:lpstr>
      <vt:lpstr>冰  洗</vt:lpstr>
      <vt:lpstr>冰  洗</vt:lpstr>
      <vt:lpstr>冰  洗</vt:lpstr>
      <vt:lpstr>冰  洗</vt:lpstr>
      <vt:lpstr>冰  洗</vt:lpstr>
      <vt:lpstr>冰  洗</vt:lpstr>
      <vt:lpstr>冰  洗</vt:lpstr>
      <vt:lpstr>空 调</vt:lpstr>
      <vt:lpstr>空 调</vt:lpstr>
      <vt:lpstr>空 调</vt:lpstr>
      <vt:lpstr>空 调</vt:lpstr>
      <vt:lpstr>空 调</vt:lpstr>
      <vt:lpstr>厨 卫</vt:lpstr>
      <vt:lpstr>厨 卫</vt:lpstr>
      <vt:lpstr>厨 卫</vt:lpstr>
      <vt:lpstr>厨 卫</vt:lpstr>
      <vt:lpstr>厨 卫</vt:lpstr>
      <vt:lpstr>厨 卫</vt:lpstr>
      <vt:lpstr>小家电</vt:lpstr>
      <vt:lpstr>小家电</vt:lpstr>
      <vt:lpstr>小家电</vt:lpstr>
      <vt:lpstr>小家电</vt:lpstr>
      <vt:lpstr>小家电</vt:lpstr>
      <vt:lpstr>通 讯</vt:lpstr>
      <vt:lpstr>通 讯</vt:lpstr>
      <vt:lpstr>通 讯</vt:lpstr>
      <vt:lpstr>通 讯</vt:lpstr>
      <vt:lpstr>通 讯</vt:lpstr>
      <vt:lpstr>通 讯</vt:lpstr>
      <vt:lpstr>电 脑</vt:lpstr>
      <vt:lpstr>电 脑</vt:lpstr>
      <vt:lpstr>电 脑</vt:lpstr>
      <vt:lpstr>电 脑</vt:lpstr>
      <vt:lpstr>电 脑</vt:lpstr>
      <vt:lpstr>电 脑</vt:lpstr>
      <vt:lpstr>数 码</vt:lpstr>
      <vt:lpstr>数 码</vt:lpstr>
      <vt:lpstr>数 码</vt:lpstr>
      <vt:lpstr>数 码</vt:lpstr>
      <vt:lpstr>数 码</vt:lpstr>
      <vt:lpstr>数 码</vt:lpstr>
      <vt:lpstr>幻灯片 50</vt:lpstr>
      <vt:lpstr>幻灯片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Soul Lost</dc:creator>
  <cp:lastModifiedBy>袁霞</cp:lastModifiedBy>
  <cp:revision>249</cp:revision>
  <dcterms:created xsi:type="dcterms:W3CDTF">2014-11-18T12:58:15Z</dcterms:created>
  <dcterms:modified xsi:type="dcterms:W3CDTF">2015-04-09T07:21:15Z</dcterms:modified>
</cp:coreProperties>
</file>